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77" r:id="rId15"/>
    <p:sldId id="268" r:id="rId16"/>
    <p:sldId id="269" r:id="rId17"/>
    <p:sldId id="270" r:id="rId18"/>
    <p:sldId id="271" r:id="rId19"/>
    <p:sldId id="278" r:id="rId20"/>
    <p:sldId id="272" r:id="rId21"/>
    <p:sldId id="273" r:id="rId22"/>
    <p:sldId id="274" r:id="rId23"/>
    <p:sldId id="275" r:id="rId24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582" y="90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9A1-F29F-419F-9C34-000FAEB4DBB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603C-D304-44B1-8D89-9457425A7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8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9A1-F29F-419F-9C34-000FAEB4DBB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603C-D304-44B1-8D89-9457425A7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5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9A1-F29F-419F-9C34-000FAEB4DBB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603C-D304-44B1-8D89-9457425A7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9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9A1-F29F-419F-9C34-000FAEB4DBB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603C-D304-44B1-8D89-9457425A7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0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9A1-F29F-419F-9C34-000FAEB4DBB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603C-D304-44B1-8D89-9457425A7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2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9A1-F29F-419F-9C34-000FAEB4DBB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603C-D304-44B1-8D89-9457425A7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1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9A1-F29F-419F-9C34-000FAEB4DBB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603C-D304-44B1-8D89-9457425A7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9A1-F29F-419F-9C34-000FAEB4DBB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603C-D304-44B1-8D89-9457425A7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5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9A1-F29F-419F-9C34-000FAEB4DBB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603C-D304-44B1-8D89-9457425A7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2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9A1-F29F-419F-9C34-000FAEB4DBB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603C-D304-44B1-8D89-9457425A7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7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9A1-F29F-419F-9C34-000FAEB4DBB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603C-D304-44B1-8D89-9457425A7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1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49A1-F29F-419F-9C34-000FAEB4DBB8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603C-D304-44B1-8D89-9457425A7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3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8310" y="1013592"/>
            <a:ext cx="8970579" cy="5486400"/>
          </a:xfrm>
          <a:prstGeom prst="rect">
            <a:avLst/>
          </a:prstGeom>
          <a:blipFill dpi="0" rotWithShape="1">
            <a:blip r:embed="rId2">
              <a:alphaModFix am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47025" y="332418"/>
            <a:ext cx="6763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2367" y="2263666"/>
            <a:ext cx="5686097" cy="298625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n w="38100"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1143" y="5039933"/>
            <a:ext cx="4320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পিতামাতার বিবাহ বিচ্ছেদ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388" y="5091448"/>
            <a:ext cx="490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অভিভাবকের অতিরিক্ত শাসন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37" y="1223493"/>
            <a:ext cx="4785977" cy="3188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6" y="1223493"/>
            <a:ext cx="4836826" cy="32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7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2805" y="4885387"/>
            <a:ext cx="4320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পিতামাতার ঝগড়া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" y="1221454"/>
            <a:ext cx="5279125" cy="3499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4816" y="4975539"/>
            <a:ext cx="4320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চিত্তবিনোদনের অভাব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92" y="1261503"/>
            <a:ext cx="5284691" cy="34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6" y="1195324"/>
            <a:ext cx="5280733" cy="3520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01" y="1264275"/>
            <a:ext cx="5138670" cy="3451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926" y="5336148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ইন্টারনেটের অপব্যবহার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3300" y="5323269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সঙ্গদোষ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5" y="1072924"/>
            <a:ext cx="5119726" cy="3538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926" y="5336148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অল্প বয়সে অর্থ উপার্জন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151" y="5387663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শারীরিক প্রতিবন্ধী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3" y="974127"/>
            <a:ext cx="5883965" cy="37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2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2354" y="3914882"/>
            <a:ext cx="10961226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110979" y="543697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81668" y="913064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1668" y="972056"/>
            <a:ext cx="290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3492" y="765839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5925" y="4691744"/>
            <a:ext cx="9669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সঙ্গদোষই কিশোরকে অপরাধি করে তোলে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কর।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5268963" y="502511"/>
            <a:ext cx="2636546" cy="258793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018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29843" y="259102"/>
            <a:ext cx="4591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কিশোর অপরাধের প্রভাব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43" y="1488014"/>
            <a:ext cx="5075956" cy="33673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2635" y="1488013"/>
            <a:ext cx="5240991" cy="3367321"/>
            <a:chOff x="352635" y="1488013"/>
            <a:chExt cx="5240991" cy="33673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35" y="1488013"/>
              <a:ext cx="5240991" cy="3367321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2402222" y="2540619"/>
              <a:ext cx="1855242" cy="1704986"/>
              <a:chOff x="2962141" y="675638"/>
              <a:chExt cx="5962917" cy="5962917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962141" y="675638"/>
                <a:ext cx="5962917" cy="596291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>
                <a:stCxn id="7" idx="1"/>
              </p:cNvCxnSpPr>
              <p:nvPr/>
            </p:nvCxnSpPr>
            <p:spPr>
              <a:xfrm>
                <a:off x="3835390" y="1548887"/>
                <a:ext cx="4033707" cy="436455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7" idx="3"/>
                <a:endCxn id="7" idx="7"/>
              </p:cNvCxnSpPr>
              <p:nvPr/>
            </p:nvCxnSpPr>
            <p:spPr>
              <a:xfrm flipV="1">
                <a:off x="3835390" y="1548887"/>
                <a:ext cx="4216419" cy="421641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905160" y="5281646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যানবাহন ভাঙচুর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7090" y="5294899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অফিস ভাঙচুর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25581" y="953036"/>
            <a:ext cx="5517105" cy="3675241"/>
            <a:chOff x="259321" y="953036"/>
            <a:chExt cx="5517105" cy="36752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21" y="953036"/>
              <a:ext cx="5517105" cy="367524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1148534" y="2528797"/>
              <a:ext cx="1674179" cy="1580839"/>
              <a:chOff x="2962141" y="675638"/>
              <a:chExt cx="5962917" cy="596291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962141" y="675638"/>
                <a:ext cx="5962917" cy="596291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stCxn id="6" idx="1"/>
              </p:cNvCxnSpPr>
              <p:nvPr/>
            </p:nvCxnSpPr>
            <p:spPr>
              <a:xfrm>
                <a:off x="3835390" y="1548887"/>
                <a:ext cx="4033707" cy="436455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6" idx="3"/>
                <a:endCxn id="6" idx="7"/>
              </p:cNvCxnSpPr>
              <p:nvPr/>
            </p:nvCxnSpPr>
            <p:spPr>
              <a:xfrm flipV="1">
                <a:off x="3835390" y="1548887"/>
                <a:ext cx="4216419" cy="421641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>
            <a:off x="6168267" y="884582"/>
            <a:ext cx="5385939" cy="3812147"/>
            <a:chOff x="6077700" y="884582"/>
            <a:chExt cx="5385939" cy="38121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04"/>
            <a:stretch/>
          </p:blipFill>
          <p:spPr>
            <a:xfrm>
              <a:off x="6077700" y="884582"/>
              <a:ext cx="5385939" cy="3812147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308395" y="1648495"/>
              <a:ext cx="2014317" cy="1902013"/>
              <a:chOff x="2962141" y="675638"/>
              <a:chExt cx="5962917" cy="596291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962141" y="675638"/>
                <a:ext cx="5962917" cy="596291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1"/>
              </p:cNvCxnSpPr>
              <p:nvPr/>
            </p:nvCxnSpPr>
            <p:spPr>
              <a:xfrm>
                <a:off x="3835390" y="1548887"/>
                <a:ext cx="4033707" cy="436455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3"/>
                <a:endCxn id="10" idx="7"/>
              </p:cNvCxnSpPr>
              <p:nvPr/>
            </p:nvCxnSpPr>
            <p:spPr>
              <a:xfrm flipV="1">
                <a:off x="3835390" y="1548887"/>
                <a:ext cx="4216419" cy="421641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905160" y="5281646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ডাকাতি করা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8882" y="5149125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মারামারি করা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17771" y="1017431"/>
            <a:ext cx="5866327" cy="3734873"/>
            <a:chOff x="238259" y="1017431"/>
            <a:chExt cx="5866327" cy="37348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59" y="1017431"/>
              <a:ext cx="5866327" cy="3734873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550018" y="2524259"/>
              <a:ext cx="1939713" cy="1783219"/>
              <a:chOff x="2962141" y="675638"/>
              <a:chExt cx="5962917" cy="596291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962141" y="675638"/>
                <a:ext cx="5962917" cy="596291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stCxn id="6" idx="1"/>
              </p:cNvCxnSpPr>
              <p:nvPr/>
            </p:nvCxnSpPr>
            <p:spPr>
              <a:xfrm>
                <a:off x="3835390" y="1548887"/>
                <a:ext cx="4033707" cy="436455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6" idx="3"/>
                <a:endCxn id="6" idx="7"/>
              </p:cNvCxnSpPr>
              <p:nvPr/>
            </p:nvCxnSpPr>
            <p:spPr>
              <a:xfrm flipV="1">
                <a:off x="3835390" y="1548887"/>
                <a:ext cx="4216419" cy="421641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6478074" y="1146220"/>
            <a:ext cx="5149380" cy="3606084"/>
            <a:chOff x="6478074" y="1146220"/>
            <a:chExt cx="5149380" cy="36060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074" y="1146220"/>
              <a:ext cx="5149380" cy="3606084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8681389" y="2524259"/>
              <a:ext cx="1801081" cy="1586361"/>
              <a:chOff x="2962141" y="675638"/>
              <a:chExt cx="5962917" cy="596291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962141" y="675638"/>
                <a:ext cx="5962917" cy="596291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>
                <a:stCxn id="15" idx="1"/>
              </p:cNvCxnSpPr>
              <p:nvPr/>
            </p:nvCxnSpPr>
            <p:spPr>
              <a:xfrm>
                <a:off x="3835390" y="1548887"/>
                <a:ext cx="4033707" cy="436455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5" idx="3"/>
                <a:endCxn id="15" idx="7"/>
              </p:cNvCxnSpPr>
              <p:nvPr/>
            </p:nvCxnSpPr>
            <p:spPr>
              <a:xfrm flipV="1">
                <a:off x="3835390" y="1548887"/>
                <a:ext cx="4216419" cy="421641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905160" y="5281646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ছিনতাই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0100" y="5255141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মেয়েদের উত্যক্ত করা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bn-IN" dirty="0" smtClean="0"/>
              <a:t>চু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71792" y="1027179"/>
            <a:ext cx="5677078" cy="3642792"/>
            <a:chOff x="371792" y="1027179"/>
            <a:chExt cx="5677078" cy="36427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92" y="1027179"/>
              <a:ext cx="5677078" cy="3642792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1868370" y="1424229"/>
              <a:ext cx="1815735" cy="1686802"/>
              <a:chOff x="2962141" y="675638"/>
              <a:chExt cx="5962917" cy="596291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962141" y="675638"/>
                <a:ext cx="5962917" cy="596291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>
                <a:stCxn id="6" idx="1"/>
              </p:cNvCxnSpPr>
              <p:nvPr/>
            </p:nvCxnSpPr>
            <p:spPr>
              <a:xfrm>
                <a:off x="3835390" y="1548887"/>
                <a:ext cx="4033707" cy="436455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6" idx="3"/>
                <a:endCxn id="6" idx="7"/>
              </p:cNvCxnSpPr>
              <p:nvPr/>
            </p:nvCxnSpPr>
            <p:spPr>
              <a:xfrm flipV="1">
                <a:off x="3835390" y="1548887"/>
                <a:ext cx="4216419" cy="421641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6448204" y="1027179"/>
            <a:ext cx="5054484" cy="3642792"/>
            <a:chOff x="6448204" y="1027179"/>
            <a:chExt cx="5054484" cy="36427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204" y="1027179"/>
              <a:ext cx="5054484" cy="3642792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8543545" y="1538733"/>
              <a:ext cx="1839599" cy="1708971"/>
              <a:chOff x="2962141" y="675638"/>
              <a:chExt cx="5962917" cy="596291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962141" y="675638"/>
                <a:ext cx="5962917" cy="596291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>
                <a:stCxn id="15" idx="1"/>
              </p:cNvCxnSpPr>
              <p:nvPr/>
            </p:nvCxnSpPr>
            <p:spPr>
              <a:xfrm>
                <a:off x="3835390" y="1548887"/>
                <a:ext cx="4033707" cy="436455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5" idx="3"/>
                <a:endCxn id="15" idx="7"/>
              </p:cNvCxnSpPr>
              <p:nvPr/>
            </p:nvCxnSpPr>
            <p:spPr>
              <a:xfrm flipV="1">
                <a:off x="3835390" y="1548887"/>
                <a:ext cx="4216419" cy="421641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905160" y="5281646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পকেটমারা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5015" y="5111256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চুরি করা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3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bn-IN" dirty="0" smtClean="0"/>
              <a:t>চু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5160" y="5281646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চাঁদাবাজি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5015" y="5111256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পরিবারে অশান্তি সৃষ্টি করা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2092" y="995728"/>
            <a:ext cx="5648643" cy="3356441"/>
            <a:chOff x="407368" y="1073426"/>
            <a:chExt cx="5648643" cy="33564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1" b="10531"/>
            <a:stretch/>
          </p:blipFill>
          <p:spPr>
            <a:xfrm>
              <a:off x="407368" y="1073426"/>
              <a:ext cx="5648643" cy="3356441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3755627" y="1202616"/>
              <a:ext cx="1839599" cy="1708971"/>
              <a:chOff x="2962141" y="675638"/>
              <a:chExt cx="5962917" cy="596291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962141" y="675638"/>
                <a:ext cx="5962917" cy="596291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20" idx="1"/>
              </p:cNvCxnSpPr>
              <p:nvPr/>
            </p:nvCxnSpPr>
            <p:spPr>
              <a:xfrm>
                <a:off x="3835390" y="1548887"/>
                <a:ext cx="4033707" cy="436455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0" idx="3"/>
                <a:endCxn id="20" idx="7"/>
              </p:cNvCxnSpPr>
              <p:nvPr/>
            </p:nvCxnSpPr>
            <p:spPr>
              <a:xfrm flipV="1">
                <a:off x="3835390" y="1548887"/>
                <a:ext cx="4216419" cy="421641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6353791" y="1124918"/>
            <a:ext cx="5243309" cy="3077845"/>
            <a:chOff x="6353791" y="1124918"/>
            <a:chExt cx="5243309" cy="3077845"/>
          </a:xfrm>
        </p:grpSpPr>
        <p:pic>
          <p:nvPicPr>
            <p:cNvPr id="23" name="Picture 22" descr="21105977_393159531100539_9175444004760791975_n-692x535.jpg"/>
            <p:cNvPicPr>
              <a:picLocks noChangeAspect="1"/>
            </p:cNvPicPr>
            <p:nvPr/>
          </p:nvPicPr>
          <p:blipFill>
            <a:blip r:embed="rId3"/>
            <a:srcRect b="48879"/>
            <a:stretch>
              <a:fillRect/>
            </a:stretch>
          </p:blipFill>
          <p:spPr>
            <a:xfrm>
              <a:off x="6353791" y="1124918"/>
              <a:ext cx="5243309" cy="3077845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8183705" y="1955485"/>
              <a:ext cx="1519560" cy="1411658"/>
              <a:chOff x="2962141" y="675638"/>
              <a:chExt cx="5962917" cy="596291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962141" y="675638"/>
                <a:ext cx="5962917" cy="596291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>
                <a:stCxn id="15" idx="1"/>
              </p:cNvCxnSpPr>
              <p:nvPr/>
            </p:nvCxnSpPr>
            <p:spPr>
              <a:xfrm>
                <a:off x="3835390" y="1548887"/>
                <a:ext cx="4033707" cy="436455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5" idx="3"/>
                <a:endCxn id="15" idx="7"/>
              </p:cNvCxnSpPr>
              <p:nvPr/>
            </p:nvCxnSpPr>
            <p:spPr>
              <a:xfrm flipV="1">
                <a:off x="3835390" y="1548887"/>
                <a:ext cx="4216419" cy="421641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805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89036" y="3394825"/>
            <a:ext cx="11277600" cy="31242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917936" y="4956925"/>
            <a:ext cx="2971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108436" y="4995025"/>
            <a:ext cx="2133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641836" y="4995025"/>
            <a:ext cx="2133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39E3F7F-6D22-41E2-9DA0-96C1532C0F11}"/>
              </a:ext>
            </a:extLst>
          </p:cNvPr>
          <p:cNvSpPr/>
          <p:nvPr/>
        </p:nvSpPr>
        <p:spPr>
          <a:xfrm>
            <a:off x="5181600" y="378363"/>
            <a:ext cx="5943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০১৭১২৪৯২৬৪৮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E-mail : farukchowdhury661@yahoo.com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225963"/>
            <a:ext cx="11277600" cy="31242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933700" y="1929957"/>
            <a:ext cx="2971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124200" y="1826163"/>
            <a:ext cx="2133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657600" y="1826163"/>
            <a:ext cx="2133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83983DB-50A7-4898-91C8-551DFCFB3E8C}"/>
              </a:ext>
            </a:extLst>
          </p:cNvPr>
          <p:cNvSpPr txBox="1"/>
          <p:nvPr/>
        </p:nvSpPr>
        <p:spPr>
          <a:xfrm>
            <a:off x="5891858" y="3549191"/>
            <a:ext cx="4929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 :  ৮ম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 : বাংলাদেশ ও বিশ্বপরিচয়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দশম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 : ১৩/০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খ্রিঃ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far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67" y="523320"/>
            <a:ext cx="2088872" cy="23704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 descr="005-1.jpg"/>
          <p:cNvPicPr>
            <a:picLocks noChangeAspect="1"/>
          </p:cNvPicPr>
          <p:nvPr/>
        </p:nvPicPr>
        <p:blipFill>
          <a:blip r:embed="rId3"/>
          <a:srcRect l="4571" t="6800" r="72286" b="56000"/>
          <a:stretch>
            <a:fillRect/>
          </a:stretch>
        </p:blipFill>
        <p:spPr>
          <a:xfrm>
            <a:off x="1036287" y="3776620"/>
            <a:ext cx="1991033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0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25000" y="1196046"/>
            <a:ext cx="186587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১২ মিনিট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11490"/>
            <a:ext cx="267362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399" y="4283895"/>
            <a:ext cx="10940955" cy="1562581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763869"/>
            <a:ext cx="1040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3275" algn="l"/>
                <a:tab pos="1260475" algn="l"/>
              </a:tabLst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 “</a:t>
            </a:r>
            <a:r>
              <a:rPr lang="bn-IN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কিশোর অপরাধের প্রভাবে জনজীবন হুমকির সম্মুখিন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” উক্তিটি বিশ্লেষণ কর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0"/>
            <a:ext cx="2819400" cy="22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9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0" y="304800"/>
            <a:ext cx="2400121" cy="781132"/>
            <a:chOff x="5236167" y="519880"/>
            <a:chExt cx="2400121" cy="781132"/>
          </a:xfrm>
        </p:grpSpPr>
        <p:sp>
          <p:nvSpPr>
            <p:cNvPr id="4" name="Rectangle 3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76400" y="3124200"/>
            <a:ext cx="3581400" cy="1055132"/>
            <a:chOff x="1676400" y="3124200"/>
            <a:chExt cx="3581400" cy="1055132"/>
          </a:xfrm>
        </p:grpSpPr>
        <p:sp>
          <p:nvSpPr>
            <p:cNvPr id="7" name="TextBox 6"/>
            <p:cNvSpPr txBox="1"/>
            <p:nvPr/>
          </p:nvSpPr>
          <p:spPr>
            <a:xfrm>
              <a:off x="1676400" y="3124200"/>
              <a:ext cx="3581400" cy="10551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n w="3175">
                    <a:solidFill>
                      <a:schemeClr val="tx1"/>
                    </a:solidFill>
                  </a:ln>
                  <a:sym typeface="Wingdings 2"/>
                </a:rPr>
                <a:t></a:t>
              </a:r>
              <a:endParaRPr lang="en-US" dirty="0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34290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এখানে ক্লিক করুন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488281"/>
              </p:ext>
            </p:extLst>
          </p:nvPr>
        </p:nvGraphicFramePr>
        <p:xfrm>
          <a:off x="4837090" y="3124200"/>
          <a:ext cx="2397860" cy="2023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090" y="3124200"/>
                        <a:ext cx="2397860" cy="20231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4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pic>
        <p:nvPicPr>
          <p:cNvPr id="3" name="Picture 2" descr="218314-my-village-home-sherpur-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8600"/>
            <a:ext cx="5526269" cy="4144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8643" y="2031171"/>
            <a:ext cx="2968487" cy="9373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4000" b="1" dirty="0" smtClean="0">
                <a:ln w="7620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7620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911" y="4907765"/>
            <a:ext cx="806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60475" algn="l"/>
              </a:tabLst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IN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দারিদ্র্য কিশোর অপরাধের বড় কারণ</a:t>
            </a:r>
            <a:r>
              <a:rPr lang="bn-BD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,</a:t>
            </a:r>
            <a:r>
              <a:rPr lang="bn-IN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 ব্যাখ্যা কর।</a:t>
            </a:r>
            <a:r>
              <a:rPr lang="bn-BD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IN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7" y="1990100"/>
            <a:ext cx="5076825" cy="3381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374500" y="4694498"/>
            <a:ext cx="3240912" cy="149313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0427E-6 2.96296E-6 L -0.0004 -0.59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78" y="663621"/>
            <a:ext cx="7237687" cy="4135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113235" y="5620773"/>
            <a:ext cx="8182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৭ থেকে ১৬ বছরের বালকদের কী বলা হয়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9436" y="5652361"/>
            <a:ext cx="31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বলা হয়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7933" y="5691435"/>
            <a:ext cx="731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কিশোরদের দ্ধারা সংগঠিত অপরাধকে কী বলা হয়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7874" y="5659847"/>
            <a:ext cx="403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বলা হয় 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324" y="5463063"/>
            <a:ext cx="10752083" cy="10007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360186" y="685295"/>
            <a:ext cx="6961870" cy="4246516"/>
            <a:chOff x="2360186" y="685295"/>
            <a:chExt cx="6961870" cy="42465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186" y="685295"/>
              <a:ext cx="6961870" cy="42465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15" name="Group 14"/>
            <p:cNvGrpSpPr/>
            <p:nvPr/>
          </p:nvGrpSpPr>
          <p:grpSpPr>
            <a:xfrm>
              <a:off x="3738647" y="1075841"/>
              <a:ext cx="3657600" cy="3657600"/>
              <a:chOff x="3738647" y="1075841"/>
              <a:chExt cx="3657600" cy="36576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738647" y="1075841"/>
                <a:ext cx="3657600" cy="365760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1"/>
              </p:cNvCxnSpPr>
              <p:nvPr/>
            </p:nvCxnSpPr>
            <p:spPr>
              <a:xfrm>
                <a:off x="4274290" y="1611484"/>
                <a:ext cx="2474240" cy="267718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3" idx="3"/>
                <a:endCxn id="3" idx="7"/>
              </p:cNvCxnSpPr>
              <p:nvPr/>
            </p:nvCxnSpPr>
            <p:spPr>
              <a:xfrm flipV="1">
                <a:off x="4274290" y="1611484"/>
                <a:ext cx="2586314" cy="258631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7056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4582" y="2825030"/>
            <a:ext cx="4705350" cy="1838009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/>
            </a:prstTxWarp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3358">
            <a:off x="858950" y="1901384"/>
            <a:ext cx="3344981" cy="33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3.33333E-6 L 0.45366 0.0088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7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4285" y="522515"/>
            <a:ext cx="6041571" cy="990600"/>
            <a:chOff x="914400" y="533400"/>
            <a:chExt cx="6041571" cy="990600"/>
          </a:xfrm>
        </p:grpSpPr>
        <p:sp>
          <p:nvSpPr>
            <p:cNvPr id="3" name="Rectangle 2"/>
            <p:cNvSpPr/>
            <p:nvPr/>
          </p:nvSpPr>
          <p:spPr>
            <a:xfrm>
              <a:off x="914400" y="533400"/>
              <a:ext cx="6041571" cy="990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1475" y="696687"/>
              <a:ext cx="4865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শিক্ষার্থীরা...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13114" y="2059742"/>
            <a:ext cx="7034348" cy="990600"/>
            <a:chOff x="1513114" y="2059742"/>
            <a:chExt cx="7034348" cy="990600"/>
          </a:xfrm>
        </p:grpSpPr>
        <p:sp>
          <p:nvSpPr>
            <p:cNvPr id="5" name="Rectangle 4"/>
            <p:cNvSpPr/>
            <p:nvPr/>
          </p:nvSpPr>
          <p:spPr>
            <a:xfrm>
              <a:off x="1513114" y="2059742"/>
              <a:ext cx="7034348" cy="990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51258" y="2253508"/>
              <a:ext cx="6230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কিশোর 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অপরাধ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কী তা বলতে পারবে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;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80456" y="3510948"/>
            <a:ext cx="7961811" cy="990600"/>
            <a:chOff x="1480456" y="3510948"/>
            <a:chExt cx="7961811" cy="990600"/>
          </a:xfrm>
        </p:grpSpPr>
        <p:sp>
          <p:nvSpPr>
            <p:cNvPr id="7" name="Rectangle 6"/>
            <p:cNvSpPr/>
            <p:nvPr/>
          </p:nvSpPr>
          <p:spPr>
            <a:xfrm>
              <a:off x="1480456" y="3510948"/>
              <a:ext cx="7961811" cy="990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1060" y="3684962"/>
              <a:ext cx="7440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কিশোর 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অপরা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ধের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কারণ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পারবে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;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68192" y="4945990"/>
            <a:ext cx="9630882" cy="990600"/>
            <a:chOff x="1468192" y="4945990"/>
            <a:chExt cx="9630882" cy="990600"/>
          </a:xfrm>
        </p:grpSpPr>
        <p:sp>
          <p:nvSpPr>
            <p:cNvPr id="9" name="Rectangle 8"/>
            <p:cNvSpPr/>
            <p:nvPr/>
          </p:nvSpPr>
          <p:spPr>
            <a:xfrm>
              <a:off x="1468192" y="4945990"/>
              <a:ext cx="9630882" cy="990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5771" y="5117984"/>
              <a:ext cx="9263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সমাজজীবনে 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কিশোর অপরাধের প্রভাব বর্ণনা করতে পারবে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0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7039" y="145959"/>
            <a:ext cx="433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69" y="730734"/>
            <a:ext cx="4546509" cy="2945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6" y="3797868"/>
            <a:ext cx="4546509" cy="2840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94" y="899063"/>
            <a:ext cx="4977741" cy="4977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2165810" y="2571783"/>
            <a:ext cx="2428866" cy="2428866"/>
            <a:chOff x="2962141" y="675638"/>
            <a:chExt cx="5962917" cy="5962917"/>
          </a:xfrm>
        </p:grpSpPr>
        <p:sp>
          <p:nvSpPr>
            <p:cNvPr id="10" name="Oval 9"/>
            <p:cNvSpPr/>
            <p:nvPr/>
          </p:nvSpPr>
          <p:spPr>
            <a:xfrm>
              <a:off x="2962141" y="675638"/>
              <a:ext cx="5962917" cy="596291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1"/>
            </p:cNvCxnSpPr>
            <p:nvPr/>
          </p:nvCxnSpPr>
          <p:spPr>
            <a:xfrm>
              <a:off x="3835390" y="1548887"/>
              <a:ext cx="4033707" cy="436455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3"/>
              <a:endCxn id="10" idx="7"/>
            </p:cNvCxnSpPr>
            <p:nvPr/>
          </p:nvCxnSpPr>
          <p:spPr>
            <a:xfrm flipV="1">
              <a:off x="3835390" y="1548887"/>
              <a:ext cx="4216419" cy="421641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994809" y="1223188"/>
            <a:ext cx="1758791" cy="1758791"/>
            <a:chOff x="2962141" y="675638"/>
            <a:chExt cx="5962917" cy="5962917"/>
          </a:xfrm>
        </p:grpSpPr>
        <p:sp>
          <p:nvSpPr>
            <p:cNvPr id="14" name="Oval 13"/>
            <p:cNvSpPr/>
            <p:nvPr/>
          </p:nvSpPr>
          <p:spPr>
            <a:xfrm>
              <a:off x="2962141" y="675638"/>
              <a:ext cx="5962917" cy="596291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4" idx="1"/>
            </p:cNvCxnSpPr>
            <p:nvPr/>
          </p:nvCxnSpPr>
          <p:spPr>
            <a:xfrm>
              <a:off x="3835390" y="1548887"/>
              <a:ext cx="4033707" cy="436455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4" idx="7"/>
            </p:cNvCxnSpPr>
            <p:nvPr/>
          </p:nvCxnSpPr>
          <p:spPr>
            <a:xfrm flipV="1">
              <a:off x="3835390" y="1548887"/>
              <a:ext cx="4216419" cy="421641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0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6" y="442176"/>
            <a:ext cx="5308347" cy="2928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455055"/>
            <a:ext cx="5201320" cy="2928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4" y="3607111"/>
            <a:ext cx="5359459" cy="3014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1735" y="3677428"/>
            <a:ext cx="479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বিভিন্ন ধরনের অপরাধ দেখা যাচ্ছে।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8633" y="3692237"/>
            <a:ext cx="433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ছবিগুলোতে কি দেখা যাচ্ছে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1735" y="3681586"/>
            <a:ext cx="479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অপরাধগুলো কারা করছে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2913" y="3645987"/>
            <a:ext cx="479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অপরাধগুলো কিশোররা করছে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5963" y="3531656"/>
            <a:ext cx="5158884" cy="93769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85011" y="4878846"/>
            <a:ext cx="5552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অর্থাৎ অপ্রাপ্তবয়স্ক ছেলেমেয়ে বা কিশোরদের দ্বারা সংগঠিত বিভিন্ন ধরনের অপরাধকে বলা হয় কিশোর অপরাধ।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76152" y="1743539"/>
            <a:ext cx="3254757" cy="3254757"/>
            <a:chOff x="2962141" y="675638"/>
            <a:chExt cx="5962917" cy="5962917"/>
          </a:xfrm>
        </p:grpSpPr>
        <p:sp>
          <p:nvSpPr>
            <p:cNvPr id="13" name="Oval 12"/>
            <p:cNvSpPr/>
            <p:nvPr/>
          </p:nvSpPr>
          <p:spPr>
            <a:xfrm>
              <a:off x="2962141" y="675638"/>
              <a:ext cx="5962917" cy="596291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1"/>
            </p:cNvCxnSpPr>
            <p:nvPr/>
          </p:nvCxnSpPr>
          <p:spPr>
            <a:xfrm>
              <a:off x="3835390" y="1548887"/>
              <a:ext cx="4033707" cy="436455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3" idx="3"/>
              <a:endCxn id="13" idx="7"/>
            </p:cNvCxnSpPr>
            <p:nvPr/>
          </p:nvCxnSpPr>
          <p:spPr>
            <a:xfrm flipV="1">
              <a:off x="3835390" y="1548887"/>
              <a:ext cx="4216419" cy="421641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8761341" y="1229485"/>
            <a:ext cx="1628412" cy="1628412"/>
            <a:chOff x="2962141" y="675638"/>
            <a:chExt cx="5962917" cy="5962917"/>
          </a:xfrm>
        </p:grpSpPr>
        <p:sp>
          <p:nvSpPr>
            <p:cNvPr id="18" name="Oval 17"/>
            <p:cNvSpPr/>
            <p:nvPr/>
          </p:nvSpPr>
          <p:spPr>
            <a:xfrm>
              <a:off x="2962141" y="675638"/>
              <a:ext cx="5962917" cy="596291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8" idx="1"/>
            </p:cNvCxnSpPr>
            <p:nvPr/>
          </p:nvCxnSpPr>
          <p:spPr>
            <a:xfrm>
              <a:off x="3835390" y="1548887"/>
              <a:ext cx="4033707" cy="436455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3"/>
              <a:endCxn id="18" idx="7"/>
            </p:cNvCxnSpPr>
            <p:nvPr/>
          </p:nvCxnSpPr>
          <p:spPr>
            <a:xfrm flipV="1">
              <a:off x="3835390" y="1548887"/>
              <a:ext cx="4216419" cy="421641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52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3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3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03603" y="3429000"/>
            <a:ext cx="9063043" cy="3076833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05866" y="4541108"/>
            <a:ext cx="5560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কিশোর অপরাধ কাকে বলে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123603" y="381000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1091710" y="747613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4938" y="827900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8679" y="689640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978677_66833.jpg"/>
          <p:cNvPicPr>
            <a:picLocks noChangeAspect="1"/>
          </p:cNvPicPr>
          <p:nvPr/>
        </p:nvPicPr>
        <p:blipFill>
          <a:blip r:embed="rId2"/>
          <a:srcRect l="18000"/>
          <a:stretch>
            <a:fillRect/>
          </a:stretch>
        </p:blipFill>
        <p:spPr>
          <a:xfrm>
            <a:off x="4856403" y="457200"/>
            <a:ext cx="3124200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2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29843" y="259102"/>
            <a:ext cx="4591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কিশোর অপরাধের কারণ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109" y="5149176"/>
            <a:ext cx="227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দারিদ্র্য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6" y="1523999"/>
            <a:ext cx="5500205" cy="3300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2247" y="5717040"/>
            <a:ext cx="3277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আদর-যত্নের অভাব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3"/>
          <a:stretch/>
        </p:blipFill>
        <p:spPr>
          <a:xfrm>
            <a:off x="7202371" y="1226090"/>
            <a:ext cx="3757550" cy="448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265</Words>
  <Application>Microsoft Office PowerPoint</Application>
  <PresentationFormat>Custom</PresentationFormat>
  <Paragraphs>70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Faruk</cp:lastModifiedBy>
  <cp:revision>73</cp:revision>
  <dcterms:created xsi:type="dcterms:W3CDTF">2018-07-11T04:53:06Z</dcterms:created>
  <dcterms:modified xsi:type="dcterms:W3CDTF">2020-05-04T15:36:26Z</dcterms:modified>
</cp:coreProperties>
</file>