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2B0ED-BD9C-43AC-9152-9058E476DBA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EB630-ABC2-4CAB-8CCC-2F07D61F49FF}">
      <dgm:prSet phldrT="[Text]" custT="1"/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 সরকারের বিভিন্ন অঙ্গ </a:t>
          </a:r>
          <a:endParaRPr lang="en-US" sz="3200" b="1" dirty="0"/>
        </a:p>
      </dgm:t>
    </dgm:pt>
    <dgm:pt modelId="{F2EA764B-D529-470F-B027-15BEA3CA167E}" type="parTrans" cxnId="{2AFA2313-1029-4F33-BBE6-BDC4E5F63B99}">
      <dgm:prSet/>
      <dgm:spPr/>
      <dgm:t>
        <a:bodyPr/>
        <a:lstStyle/>
        <a:p>
          <a:endParaRPr lang="en-US"/>
        </a:p>
      </dgm:t>
    </dgm:pt>
    <dgm:pt modelId="{1FA5CF91-842F-4F54-8391-24D2C6FEC1F2}" type="sibTrans" cxnId="{2AFA2313-1029-4F33-BBE6-BDC4E5F63B99}">
      <dgm:prSet/>
      <dgm:spPr/>
      <dgm:t>
        <a:bodyPr/>
        <a:lstStyle/>
        <a:p>
          <a:endParaRPr lang="en-US"/>
        </a:p>
      </dgm:t>
    </dgm:pt>
    <dgm:pt modelId="{273ACDCF-3D89-4404-8998-4216F5C9889D}">
      <dgm:prSet phldrT="[Text]" custT="1"/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আইন বিভাগ </a:t>
          </a:r>
          <a:endParaRPr lang="en-US" sz="3200" b="1" dirty="0"/>
        </a:p>
      </dgm:t>
    </dgm:pt>
    <dgm:pt modelId="{9BC938BA-761E-4EEF-9962-F089D504ACB4}" type="parTrans" cxnId="{B23CCF86-E2A8-4CFE-862B-96494D7A492B}">
      <dgm:prSet/>
      <dgm:spPr/>
      <dgm:t>
        <a:bodyPr/>
        <a:lstStyle/>
        <a:p>
          <a:endParaRPr lang="en-US"/>
        </a:p>
      </dgm:t>
    </dgm:pt>
    <dgm:pt modelId="{055AC8B5-0855-44AB-AA54-7804F9CD243C}" type="sibTrans" cxnId="{B23CCF86-E2A8-4CFE-862B-96494D7A492B}">
      <dgm:prSet/>
      <dgm:spPr/>
      <dgm:t>
        <a:bodyPr/>
        <a:lstStyle/>
        <a:p>
          <a:endParaRPr lang="en-US"/>
        </a:p>
      </dgm:t>
    </dgm:pt>
    <dgm:pt modelId="{6463F740-10D1-4537-96EF-9CEC207C51CD}">
      <dgm:prSet phldrT="[Text]" custT="1"/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শাসন বিভাগ </a:t>
          </a:r>
          <a:endParaRPr lang="en-US" sz="3200" b="1" dirty="0"/>
        </a:p>
      </dgm:t>
    </dgm:pt>
    <dgm:pt modelId="{859D5A34-ABE3-4D44-8C6B-18763AF11A72}" type="parTrans" cxnId="{F64F4668-5AC7-47A2-919F-B74F47CB0562}">
      <dgm:prSet/>
      <dgm:spPr/>
      <dgm:t>
        <a:bodyPr/>
        <a:lstStyle/>
        <a:p>
          <a:endParaRPr lang="en-US"/>
        </a:p>
      </dgm:t>
    </dgm:pt>
    <dgm:pt modelId="{874ABF6A-40AE-454B-B8E3-B3F380D53B45}" type="sibTrans" cxnId="{F64F4668-5AC7-47A2-919F-B74F47CB0562}">
      <dgm:prSet/>
      <dgm:spPr/>
      <dgm:t>
        <a:bodyPr/>
        <a:lstStyle/>
        <a:p>
          <a:endParaRPr lang="en-US"/>
        </a:p>
      </dgm:t>
    </dgm:pt>
    <dgm:pt modelId="{F0D0FEDD-AE34-4DA5-A984-40FBAE4693BB}">
      <dgm:prSet phldrT="[Text]" custT="1"/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বিচার বিভাগ </a:t>
          </a:r>
          <a:endParaRPr lang="en-US" sz="3200" b="1" dirty="0"/>
        </a:p>
      </dgm:t>
    </dgm:pt>
    <dgm:pt modelId="{8A5DEA4D-9EB8-4A78-AAF5-A1FF70F1D453}" type="parTrans" cxnId="{6375898F-ADC9-4DD9-849C-EC0E77AA09E6}">
      <dgm:prSet/>
      <dgm:spPr/>
      <dgm:t>
        <a:bodyPr/>
        <a:lstStyle/>
        <a:p>
          <a:endParaRPr lang="en-US"/>
        </a:p>
      </dgm:t>
    </dgm:pt>
    <dgm:pt modelId="{65146D04-1E73-4CEB-9C27-67F12903D0D2}" type="sibTrans" cxnId="{6375898F-ADC9-4DD9-849C-EC0E77AA09E6}">
      <dgm:prSet/>
      <dgm:spPr/>
      <dgm:t>
        <a:bodyPr/>
        <a:lstStyle/>
        <a:p>
          <a:endParaRPr lang="en-US"/>
        </a:p>
      </dgm:t>
    </dgm:pt>
    <dgm:pt modelId="{2D9E2CA3-59A8-4448-ADEF-0890728A8212}" type="pres">
      <dgm:prSet presAssocID="{39E2B0ED-BD9C-43AC-9152-9058E476DB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3F5008-C701-4E5E-AE33-1791D57F501C}" type="pres">
      <dgm:prSet presAssocID="{A40EB630-ABC2-4CAB-8CCC-2F07D61F49FF}" presName="hierRoot1" presStyleCnt="0">
        <dgm:presLayoutVars>
          <dgm:hierBranch val="init"/>
        </dgm:presLayoutVars>
      </dgm:prSet>
      <dgm:spPr/>
    </dgm:pt>
    <dgm:pt modelId="{3C27C10C-5294-4A83-9B21-ED5F1BBE45F2}" type="pres">
      <dgm:prSet presAssocID="{A40EB630-ABC2-4CAB-8CCC-2F07D61F49FF}" presName="rootComposite1" presStyleCnt="0"/>
      <dgm:spPr/>
    </dgm:pt>
    <dgm:pt modelId="{74853279-7F10-4E9E-B5E2-DF9472741EA4}" type="pres">
      <dgm:prSet presAssocID="{A40EB630-ABC2-4CAB-8CCC-2F07D61F49FF}" presName="rootText1" presStyleLbl="node0" presStyleIdx="0" presStyleCnt="1" custScaleX="132486" custLinFactNeighborX="-578" custLinFactNeighborY="-43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94A5D-588E-4F0C-9D65-2A602B3DF95C}" type="pres">
      <dgm:prSet presAssocID="{A40EB630-ABC2-4CAB-8CCC-2F07D61F49F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A8AB6BA-0FC4-4914-B95E-0979CB487B3B}" type="pres">
      <dgm:prSet presAssocID="{A40EB630-ABC2-4CAB-8CCC-2F07D61F49FF}" presName="hierChild2" presStyleCnt="0"/>
      <dgm:spPr/>
    </dgm:pt>
    <dgm:pt modelId="{2FBE524F-515E-48E6-BE06-726337792CCE}" type="pres">
      <dgm:prSet presAssocID="{9BC938BA-761E-4EEF-9962-F089D504ACB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2205FED-F645-4B30-93D2-0694F072A6B0}" type="pres">
      <dgm:prSet presAssocID="{273ACDCF-3D89-4404-8998-4216F5C9889D}" presName="hierRoot2" presStyleCnt="0">
        <dgm:presLayoutVars>
          <dgm:hierBranch val="init"/>
        </dgm:presLayoutVars>
      </dgm:prSet>
      <dgm:spPr/>
    </dgm:pt>
    <dgm:pt modelId="{7E271A66-ADDB-4E56-987F-13188C1AA0B8}" type="pres">
      <dgm:prSet presAssocID="{273ACDCF-3D89-4404-8998-4216F5C9889D}" presName="rootComposite" presStyleCnt="0"/>
      <dgm:spPr/>
    </dgm:pt>
    <dgm:pt modelId="{116CA02D-B74E-4103-A6B7-3763B2491041}" type="pres">
      <dgm:prSet presAssocID="{273ACDCF-3D89-4404-8998-4216F5C9889D}" presName="rootText" presStyleLbl="node2" presStyleIdx="0" presStyleCnt="3" custLinFactNeighborY="2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7FA23-7B67-4F30-98F4-6E8A7C8851EC}" type="pres">
      <dgm:prSet presAssocID="{273ACDCF-3D89-4404-8998-4216F5C9889D}" presName="rootConnector" presStyleLbl="node2" presStyleIdx="0" presStyleCnt="3"/>
      <dgm:spPr/>
      <dgm:t>
        <a:bodyPr/>
        <a:lstStyle/>
        <a:p>
          <a:endParaRPr lang="en-US"/>
        </a:p>
      </dgm:t>
    </dgm:pt>
    <dgm:pt modelId="{D5DE594E-537B-49A5-BFD0-63677726CA9A}" type="pres">
      <dgm:prSet presAssocID="{273ACDCF-3D89-4404-8998-4216F5C9889D}" presName="hierChild4" presStyleCnt="0"/>
      <dgm:spPr/>
    </dgm:pt>
    <dgm:pt modelId="{636FC20E-71A5-4E7C-B0A6-21B75FBF1560}" type="pres">
      <dgm:prSet presAssocID="{273ACDCF-3D89-4404-8998-4216F5C9889D}" presName="hierChild5" presStyleCnt="0"/>
      <dgm:spPr/>
    </dgm:pt>
    <dgm:pt modelId="{AA667C6F-A44E-45CA-9D82-5A36D29196A8}" type="pres">
      <dgm:prSet presAssocID="{859D5A34-ABE3-4D44-8C6B-18763AF11A7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44FAA72-AF4A-4CAB-ADAB-F23A82442F59}" type="pres">
      <dgm:prSet presAssocID="{6463F740-10D1-4537-96EF-9CEC207C51CD}" presName="hierRoot2" presStyleCnt="0">
        <dgm:presLayoutVars>
          <dgm:hierBranch val="init"/>
        </dgm:presLayoutVars>
      </dgm:prSet>
      <dgm:spPr/>
    </dgm:pt>
    <dgm:pt modelId="{7EB0E645-3FB9-4E07-B2A6-F2E3A99DBC8D}" type="pres">
      <dgm:prSet presAssocID="{6463F740-10D1-4537-96EF-9CEC207C51CD}" presName="rootComposite" presStyleCnt="0"/>
      <dgm:spPr/>
    </dgm:pt>
    <dgm:pt modelId="{105216B8-E846-4AA3-B79E-35F1313738EC}" type="pres">
      <dgm:prSet presAssocID="{6463F740-10D1-4537-96EF-9CEC207C51CD}" presName="rootText" presStyleLbl="node2" presStyleIdx="1" presStyleCnt="3" custLinFactNeighborY="2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E19A4-4AEB-42C8-8164-1F1848E05243}" type="pres">
      <dgm:prSet presAssocID="{6463F740-10D1-4537-96EF-9CEC207C51CD}" presName="rootConnector" presStyleLbl="node2" presStyleIdx="1" presStyleCnt="3"/>
      <dgm:spPr/>
      <dgm:t>
        <a:bodyPr/>
        <a:lstStyle/>
        <a:p>
          <a:endParaRPr lang="en-US"/>
        </a:p>
      </dgm:t>
    </dgm:pt>
    <dgm:pt modelId="{8D37EFEC-3BCF-4C9B-9261-7A9A476C3628}" type="pres">
      <dgm:prSet presAssocID="{6463F740-10D1-4537-96EF-9CEC207C51CD}" presName="hierChild4" presStyleCnt="0"/>
      <dgm:spPr/>
    </dgm:pt>
    <dgm:pt modelId="{5F2F743A-0056-439F-B453-2FDF3E7CD97D}" type="pres">
      <dgm:prSet presAssocID="{6463F740-10D1-4537-96EF-9CEC207C51CD}" presName="hierChild5" presStyleCnt="0"/>
      <dgm:spPr/>
    </dgm:pt>
    <dgm:pt modelId="{92A26310-8B99-4FBD-A36B-4FEC62FD2739}" type="pres">
      <dgm:prSet presAssocID="{8A5DEA4D-9EB8-4A78-AAF5-A1FF70F1D45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88FD597-3CAE-4046-B681-EC11ED57FBC7}" type="pres">
      <dgm:prSet presAssocID="{F0D0FEDD-AE34-4DA5-A984-40FBAE4693BB}" presName="hierRoot2" presStyleCnt="0">
        <dgm:presLayoutVars>
          <dgm:hierBranch val="init"/>
        </dgm:presLayoutVars>
      </dgm:prSet>
      <dgm:spPr/>
    </dgm:pt>
    <dgm:pt modelId="{6D9DE0D3-1F72-4060-9F1F-B106C00CA7AB}" type="pres">
      <dgm:prSet presAssocID="{F0D0FEDD-AE34-4DA5-A984-40FBAE4693BB}" presName="rootComposite" presStyleCnt="0"/>
      <dgm:spPr/>
    </dgm:pt>
    <dgm:pt modelId="{7EAFF965-3C9A-4F8C-B3EB-8E5D49CD596A}" type="pres">
      <dgm:prSet presAssocID="{F0D0FEDD-AE34-4DA5-A984-40FBAE4693BB}" presName="rootText" presStyleLbl="node2" presStyleIdx="2" presStyleCnt="3" custLinFactNeighborY="2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985DD-89D3-46B3-9E66-0577E798BC63}" type="pres">
      <dgm:prSet presAssocID="{F0D0FEDD-AE34-4DA5-A984-40FBAE4693BB}" presName="rootConnector" presStyleLbl="node2" presStyleIdx="2" presStyleCnt="3"/>
      <dgm:spPr/>
      <dgm:t>
        <a:bodyPr/>
        <a:lstStyle/>
        <a:p>
          <a:endParaRPr lang="en-US"/>
        </a:p>
      </dgm:t>
    </dgm:pt>
    <dgm:pt modelId="{7EC4BDE5-3CBF-4D6E-BBE3-D8F601725648}" type="pres">
      <dgm:prSet presAssocID="{F0D0FEDD-AE34-4DA5-A984-40FBAE4693BB}" presName="hierChild4" presStyleCnt="0"/>
      <dgm:spPr/>
    </dgm:pt>
    <dgm:pt modelId="{3362569C-1E68-4927-9911-F17237526E0D}" type="pres">
      <dgm:prSet presAssocID="{F0D0FEDD-AE34-4DA5-A984-40FBAE4693BB}" presName="hierChild5" presStyleCnt="0"/>
      <dgm:spPr/>
    </dgm:pt>
    <dgm:pt modelId="{C11CB63E-678B-49FA-BA5D-9D4DF0C8AE78}" type="pres">
      <dgm:prSet presAssocID="{A40EB630-ABC2-4CAB-8CCC-2F07D61F49FF}" presName="hierChild3" presStyleCnt="0"/>
      <dgm:spPr/>
    </dgm:pt>
  </dgm:ptLst>
  <dgm:cxnLst>
    <dgm:cxn modelId="{8F48AE86-9C6C-43C7-9571-3A51C19605A1}" type="presOf" srcId="{F0D0FEDD-AE34-4DA5-A984-40FBAE4693BB}" destId="{1CB985DD-89D3-46B3-9E66-0577E798BC63}" srcOrd="1" destOrd="0" presId="urn:microsoft.com/office/officeart/2005/8/layout/orgChart1"/>
    <dgm:cxn modelId="{F64F4668-5AC7-47A2-919F-B74F47CB0562}" srcId="{A40EB630-ABC2-4CAB-8CCC-2F07D61F49FF}" destId="{6463F740-10D1-4537-96EF-9CEC207C51CD}" srcOrd="1" destOrd="0" parTransId="{859D5A34-ABE3-4D44-8C6B-18763AF11A72}" sibTransId="{874ABF6A-40AE-454B-B8E3-B3F380D53B45}"/>
    <dgm:cxn modelId="{9B309A13-E57F-4385-B3BD-1F2F85000CA4}" type="presOf" srcId="{273ACDCF-3D89-4404-8998-4216F5C9889D}" destId="{1DE7FA23-7B67-4F30-98F4-6E8A7C8851EC}" srcOrd="1" destOrd="0" presId="urn:microsoft.com/office/officeart/2005/8/layout/orgChart1"/>
    <dgm:cxn modelId="{B23CCF86-E2A8-4CFE-862B-96494D7A492B}" srcId="{A40EB630-ABC2-4CAB-8CCC-2F07D61F49FF}" destId="{273ACDCF-3D89-4404-8998-4216F5C9889D}" srcOrd="0" destOrd="0" parTransId="{9BC938BA-761E-4EEF-9962-F089D504ACB4}" sibTransId="{055AC8B5-0855-44AB-AA54-7804F9CD243C}"/>
    <dgm:cxn modelId="{373BBF97-0021-43ED-9C24-22D12145723B}" type="presOf" srcId="{A40EB630-ABC2-4CAB-8CCC-2F07D61F49FF}" destId="{74853279-7F10-4E9E-B5E2-DF9472741EA4}" srcOrd="0" destOrd="0" presId="urn:microsoft.com/office/officeart/2005/8/layout/orgChart1"/>
    <dgm:cxn modelId="{2AFA2313-1029-4F33-BBE6-BDC4E5F63B99}" srcId="{39E2B0ED-BD9C-43AC-9152-9058E476DBA1}" destId="{A40EB630-ABC2-4CAB-8CCC-2F07D61F49FF}" srcOrd="0" destOrd="0" parTransId="{F2EA764B-D529-470F-B027-15BEA3CA167E}" sibTransId="{1FA5CF91-842F-4F54-8391-24D2C6FEC1F2}"/>
    <dgm:cxn modelId="{AECE0DBD-9DAE-4D3A-9E2E-93006CC19796}" type="presOf" srcId="{F0D0FEDD-AE34-4DA5-A984-40FBAE4693BB}" destId="{7EAFF965-3C9A-4F8C-B3EB-8E5D49CD596A}" srcOrd="0" destOrd="0" presId="urn:microsoft.com/office/officeart/2005/8/layout/orgChart1"/>
    <dgm:cxn modelId="{050D0698-6971-433C-8BC3-601D6BE66AEE}" type="presOf" srcId="{39E2B0ED-BD9C-43AC-9152-9058E476DBA1}" destId="{2D9E2CA3-59A8-4448-ADEF-0890728A8212}" srcOrd="0" destOrd="0" presId="urn:microsoft.com/office/officeart/2005/8/layout/orgChart1"/>
    <dgm:cxn modelId="{0E9EC121-6FCB-462D-B80A-99B41C8E1E66}" type="presOf" srcId="{A40EB630-ABC2-4CAB-8CCC-2F07D61F49FF}" destId="{D5094A5D-588E-4F0C-9D65-2A602B3DF95C}" srcOrd="1" destOrd="0" presId="urn:microsoft.com/office/officeart/2005/8/layout/orgChart1"/>
    <dgm:cxn modelId="{2C524BBC-184C-4677-AED3-0838C93B892C}" type="presOf" srcId="{8A5DEA4D-9EB8-4A78-AAF5-A1FF70F1D453}" destId="{92A26310-8B99-4FBD-A36B-4FEC62FD2739}" srcOrd="0" destOrd="0" presId="urn:microsoft.com/office/officeart/2005/8/layout/orgChart1"/>
    <dgm:cxn modelId="{48E8A1FF-6BB4-4CA4-8436-3712956B6F1B}" type="presOf" srcId="{273ACDCF-3D89-4404-8998-4216F5C9889D}" destId="{116CA02D-B74E-4103-A6B7-3763B2491041}" srcOrd="0" destOrd="0" presId="urn:microsoft.com/office/officeart/2005/8/layout/orgChart1"/>
    <dgm:cxn modelId="{D235851D-5E01-4D65-9471-29B8FC7E2DB9}" type="presOf" srcId="{859D5A34-ABE3-4D44-8C6B-18763AF11A72}" destId="{AA667C6F-A44E-45CA-9D82-5A36D29196A8}" srcOrd="0" destOrd="0" presId="urn:microsoft.com/office/officeart/2005/8/layout/orgChart1"/>
    <dgm:cxn modelId="{9A5F9B4B-5E9B-4D9D-A49B-AEED55823D28}" type="presOf" srcId="{9BC938BA-761E-4EEF-9962-F089D504ACB4}" destId="{2FBE524F-515E-48E6-BE06-726337792CCE}" srcOrd="0" destOrd="0" presId="urn:microsoft.com/office/officeart/2005/8/layout/orgChart1"/>
    <dgm:cxn modelId="{6375898F-ADC9-4DD9-849C-EC0E77AA09E6}" srcId="{A40EB630-ABC2-4CAB-8CCC-2F07D61F49FF}" destId="{F0D0FEDD-AE34-4DA5-A984-40FBAE4693BB}" srcOrd="2" destOrd="0" parTransId="{8A5DEA4D-9EB8-4A78-AAF5-A1FF70F1D453}" sibTransId="{65146D04-1E73-4CEB-9C27-67F12903D0D2}"/>
    <dgm:cxn modelId="{24A57CAC-D1B4-438A-BF43-F866F59FACCF}" type="presOf" srcId="{6463F740-10D1-4537-96EF-9CEC207C51CD}" destId="{7D4E19A4-4AEB-42C8-8164-1F1848E05243}" srcOrd="1" destOrd="0" presId="urn:microsoft.com/office/officeart/2005/8/layout/orgChart1"/>
    <dgm:cxn modelId="{8AE72621-F2BE-4D48-A229-F94F6B017C1A}" type="presOf" srcId="{6463F740-10D1-4537-96EF-9CEC207C51CD}" destId="{105216B8-E846-4AA3-B79E-35F1313738EC}" srcOrd="0" destOrd="0" presId="urn:microsoft.com/office/officeart/2005/8/layout/orgChart1"/>
    <dgm:cxn modelId="{709A6172-E8EA-409C-A413-4E07E1018883}" type="presParOf" srcId="{2D9E2CA3-59A8-4448-ADEF-0890728A8212}" destId="{B43F5008-C701-4E5E-AE33-1791D57F501C}" srcOrd="0" destOrd="0" presId="urn:microsoft.com/office/officeart/2005/8/layout/orgChart1"/>
    <dgm:cxn modelId="{92E6B3FB-54EB-4235-939E-2A96D6EEAD97}" type="presParOf" srcId="{B43F5008-C701-4E5E-AE33-1791D57F501C}" destId="{3C27C10C-5294-4A83-9B21-ED5F1BBE45F2}" srcOrd="0" destOrd="0" presId="urn:microsoft.com/office/officeart/2005/8/layout/orgChart1"/>
    <dgm:cxn modelId="{C17E7667-2E4D-4C07-8FB7-82C03F379550}" type="presParOf" srcId="{3C27C10C-5294-4A83-9B21-ED5F1BBE45F2}" destId="{74853279-7F10-4E9E-B5E2-DF9472741EA4}" srcOrd="0" destOrd="0" presId="urn:microsoft.com/office/officeart/2005/8/layout/orgChart1"/>
    <dgm:cxn modelId="{D9AC5D0F-0D38-457F-B2F5-DBE43269B96E}" type="presParOf" srcId="{3C27C10C-5294-4A83-9B21-ED5F1BBE45F2}" destId="{D5094A5D-588E-4F0C-9D65-2A602B3DF95C}" srcOrd="1" destOrd="0" presId="urn:microsoft.com/office/officeart/2005/8/layout/orgChart1"/>
    <dgm:cxn modelId="{B4C88C96-645A-4BA4-B59B-14AE0C375163}" type="presParOf" srcId="{B43F5008-C701-4E5E-AE33-1791D57F501C}" destId="{EA8AB6BA-0FC4-4914-B95E-0979CB487B3B}" srcOrd="1" destOrd="0" presId="urn:microsoft.com/office/officeart/2005/8/layout/orgChart1"/>
    <dgm:cxn modelId="{93DC77F0-EAA0-4886-8DB0-D299BC4E907B}" type="presParOf" srcId="{EA8AB6BA-0FC4-4914-B95E-0979CB487B3B}" destId="{2FBE524F-515E-48E6-BE06-726337792CCE}" srcOrd="0" destOrd="0" presId="urn:microsoft.com/office/officeart/2005/8/layout/orgChart1"/>
    <dgm:cxn modelId="{D1AD59DB-9F08-4AC6-BE39-B3986B17C244}" type="presParOf" srcId="{EA8AB6BA-0FC4-4914-B95E-0979CB487B3B}" destId="{B2205FED-F645-4B30-93D2-0694F072A6B0}" srcOrd="1" destOrd="0" presId="urn:microsoft.com/office/officeart/2005/8/layout/orgChart1"/>
    <dgm:cxn modelId="{1BA5AC6A-F5DE-4694-84AC-5CDDAD425EF5}" type="presParOf" srcId="{B2205FED-F645-4B30-93D2-0694F072A6B0}" destId="{7E271A66-ADDB-4E56-987F-13188C1AA0B8}" srcOrd="0" destOrd="0" presId="urn:microsoft.com/office/officeart/2005/8/layout/orgChart1"/>
    <dgm:cxn modelId="{094125F5-C38F-4EC7-9172-EEB0DF5822CA}" type="presParOf" srcId="{7E271A66-ADDB-4E56-987F-13188C1AA0B8}" destId="{116CA02D-B74E-4103-A6B7-3763B2491041}" srcOrd="0" destOrd="0" presId="urn:microsoft.com/office/officeart/2005/8/layout/orgChart1"/>
    <dgm:cxn modelId="{28B1D2DE-E2CD-4EA4-8F0D-F1903F3BB9C6}" type="presParOf" srcId="{7E271A66-ADDB-4E56-987F-13188C1AA0B8}" destId="{1DE7FA23-7B67-4F30-98F4-6E8A7C8851EC}" srcOrd="1" destOrd="0" presId="urn:microsoft.com/office/officeart/2005/8/layout/orgChart1"/>
    <dgm:cxn modelId="{148E2586-F573-4E32-A726-E5E3CA10304D}" type="presParOf" srcId="{B2205FED-F645-4B30-93D2-0694F072A6B0}" destId="{D5DE594E-537B-49A5-BFD0-63677726CA9A}" srcOrd="1" destOrd="0" presId="urn:microsoft.com/office/officeart/2005/8/layout/orgChart1"/>
    <dgm:cxn modelId="{4A30D0D9-B671-4243-B1D7-33E8B3F4CC51}" type="presParOf" srcId="{B2205FED-F645-4B30-93D2-0694F072A6B0}" destId="{636FC20E-71A5-4E7C-B0A6-21B75FBF1560}" srcOrd="2" destOrd="0" presId="urn:microsoft.com/office/officeart/2005/8/layout/orgChart1"/>
    <dgm:cxn modelId="{05667446-44FE-461B-8BC4-642403BEFCB0}" type="presParOf" srcId="{EA8AB6BA-0FC4-4914-B95E-0979CB487B3B}" destId="{AA667C6F-A44E-45CA-9D82-5A36D29196A8}" srcOrd="2" destOrd="0" presId="urn:microsoft.com/office/officeart/2005/8/layout/orgChart1"/>
    <dgm:cxn modelId="{1CD26F26-8172-4F3E-AABE-639757F7C4F4}" type="presParOf" srcId="{EA8AB6BA-0FC4-4914-B95E-0979CB487B3B}" destId="{344FAA72-AF4A-4CAB-ADAB-F23A82442F59}" srcOrd="3" destOrd="0" presId="urn:microsoft.com/office/officeart/2005/8/layout/orgChart1"/>
    <dgm:cxn modelId="{48D5C1D4-B036-4E91-B680-2DDA795769F1}" type="presParOf" srcId="{344FAA72-AF4A-4CAB-ADAB-F23A82442F59}" destId="{7EB0E645-3FB9-4E07-B2A6-F2E3A99DBC8D}" srcOrd="0" destOrd="0" presId="urn:microsoft.com/office/officeart/2005/8/layout/orgChart1"/>
    <dgm:cxn modelId="{15F23F3D-CBED-4CDF-921D-22D0222B5E36}" type="presParOf" srcId="{7EB0E645-3FB9-4E07-B2A6-F2E3A99DBC8D}" destId="{105216B8-E846-4AA3-B79E-35F1313738EC}" srcOrd="0" destOrd="0" presId="urn:microsoft.com/office/officeart/2005/8/layout/orgChart1"/>
    <dgm:cxn modelId="{FC7E6034-65D6-437D-9B25-50D93BA62B90}" type="presParOf" srcId="{7EB0E645-3FB9-4E07-B2A6-F2E3A99DBC8D}" destId="{7D4E19A4-4AEB-42C8-8164-1F1848E05243}" srcOrd="1" destOrd="0" presId="urn:microsoft.com/office/officeart/2005/8/layout/orgChart1"/>
    <dgm:cxn modelId="{57A72D36-FF22-441B-8EC1-531152938987}" type="presParOf" srcId="{344FAA72-AF4A-4CAB-ADAB-F23A82442F59}" destId="{8D37EFEC-3BCF-4C9B-9261-7A9A476C3628}" srcOrd="1" destOrd="0" presId="urn:microsoft.com/office/officeart/2005/8/layout/orgChart1"/>
    <dgm:cxn modelId="{0DD8544F-2C6E-49EC-8338-37DE8959F108}" type="presParOf" srcId="{344FAA72-AF4A-4CAB-ADAB-F23A82442F59}" destId="{5F2F743A-0056-439F-B453-2FDF3E7CD97D}" srcOrd="2" destOrd="0" presId="urn:microsoft.com/office/officeart/2005/8/layout/orgChart1"/>
    <dgm:cxn modelId="{F17FD7C3-3FCF-4954-B19E-18FE5B5A1B82}" type="presParOf" srcId="{EA8AB6BA-0FC4-4914-B95E-0979CB487B3B}" destId="{92A26310-8B99-4FBD-A36B-4FEC62FD2739}" srcOrd="4" destOrd="0" presId="urn:microsoft.com/office/officeart/2005/8/layout/orgChart1"/>
    <dgm:cxn modelId="{888A7D15-5C5A-4C1D-A6B5-8629C1930DA7}" type="presParOf" srcId="{EA8AB6BA-0FC4-4914-B95E-0979CB487B3B}" destId="{788FD597-3CAE-4046-B681-EC11ED57FBC7}" srcOrd="5" destOrd="0" presId="urn:microsoft.com/office/officeart/2005/8/layout/orgChart1"/>
    <dgm:cxn modelId="{7C58E36C-C664-4D07-AAA9-235ADC8A36F9}" type="presParOf" srcId="{788FD597-3CAE-4046-B681-EC11ED57FBC7}" destId="{6D9DE0D3-1F72-4060-9F1F-B106C00CA7AB}" srcOrd="0" destOrd="0" presId="urn:microsoft.com/office/officeart/2005/8/layout/orgChart1"/>
    <dgm:cxn modelId="{528F292C-CE3F-453C-8897-E2C3C23F6757}" type="presParOf" srcId="{6D9DE0D3-1F72-4060-9F1F-B106C00CA7AB}" destId="{7EAFF965-3C9A-4F8C-B3EB-8E5D49CD596A}" srcOrd="0" destOrd="0" presId="urn:microsoft.com/office/officeart/2005/8/layout/orgChart1"/>
    <dgm:cxn modelId="{7D91C5B8-C230-432B-A848-B21731004002}" type="presParOf" srcId="{6D9DE0D3-1F72-4060-9F1F-B106C00CA7AB}" destId="{1CB985DD-89D3-46B3-9E66-0577E798BC63}" srcOrd="1" destOrd="0" presId="urn:microsoft.com/office/officeart/2005/8/layout/orgChart1"/>
    <dgm:cxn modelId="{1DD1F59A-4A61-4449-AD96-6991757777FB}" type="presParOf" srcId="{788FD597-3CAE-4046-B681-EC11ED57FBC7}" destId="{7EC4BDE5-3CBF-4D6E-BBE3-D8F601725648}" srcOrd="1" destOrd="0" presId="urn:microsoft.com/office/officeart/2005/8/layout/orgChart1"/>
    <dgm:cxn modelId="{26007686-5609-4D94-BE46-C4A3917F359B}" type="presParOf" srcId="{788FD597-3CAE-4046-B681-EC11ED57FBC7}" destId="{3362569C-1E68-4927-9911-F17237526E0D}" srcOrd="2" destOrd="0" presId="urn:microsoft.com/office/officeart/2005/8/layout/orgChart1"/>
    <dgm:cxn modelId="{C0107D83-8518-40F5-96E2-0677A67BBD1D}" type="presParOf" srcId="{B43F5008-C701-4E5E-AE33-1791D57F501C}" destId="{C11CB63E-678B-49FA-BA5D-9D4DF0C8AE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B53AF-678B-45B8-AE0D-6F5BC70AA5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86757-1249-4B45-A56A-21CA7C859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bn-IN" baseline="0" dirty="0" smtClean="0"/>
              <a:t>করে পাঠের শিরোনাম বের করে আনব।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757-1249-4B45-A56A-21CA7C8597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D53B-F5A7-4CD8-ACFC-6195172E1BE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30A9-1EBB-4D5A-8E67-B72AC3A75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76583" y="551233"/>
            <a:ext cx="6139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14" y="1276213"/>
            <a:ext cx="8950278" cy="5007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100" y="4149090"/>
            <a:ext cx="4572000" cy="194405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393E-6 7.40741E-7 L 0.00104 -0.45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69024" y="1012664"/>
            <a:ext cx="7689375" cy="4402072"/>
            <a:chOff x="2879678" y="1103520"/>
            <a:chExt cx="7178721" cy="4202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78" y="1103520"/>
              <a:ext cx="7178721" cy="420237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92974" y="1103520"/>
              <a:ext cx="2872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সচিবালয়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76451" y="5788906"/>
            <a:ext cx="858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ষ্ট্রের শাসন সংক্রান্ত কার্যাবলি পরিচালনার দায়িত্ব শাসন বিভাগের।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55603" y="262196"/>
            <a:ext cx="2606067" cy="579128"/>
            <a:chOff x="2478532" y="245001"/>
            <a:chExt cx="2606067" cy="579128"/>
          </a:xfrm>
        </p:grpSpPr>
        <p:sp>
          <p:nvSpPr>
            <p:cNvPr id="7" name="Rectangle 6"/>
            <p:cNvSpPr/>
            <p:nvPr/>
          </p:nvSpPr>
          <p:spPr>
            <a:xfrm>
              <a:off x="2478532" y="245001"/>
              <a:ext cx="2606067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4406" y="300909"/>
              <a:ext cx="2530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শাসন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বিভাগের গঠন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0" y="1079636"/>
            <a:ext cx="5715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7" y="1083732"/>
            <a:ext cx="5039057" cy="37792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9444" y="5586076"/>
            <a:ext cx="1035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প্রকৃত অর্থে রাষ্ট্রপ্রধান, সরকার প্রধান, মন্ত্রিপরিষদ ও প্রশাসনিক কর্মকর্তাদের নিয়েই শাসন বিভাগ গঠিত।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5603" y="262196"/>
            <a:ext cx="2606067" cy="579128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31477" y="318104"/>
            <a:ext cx="25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বিভাগের গঠন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6" y="1214652"/>
            <a:ext cx="6193766" cy="373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7786" y="1324625"/>
            <a:ext cx="162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43" y="5503908"/>
            <a:ext cx="1087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যে অঙ্গ বা বিভাগ ন্যায়বিচার প্রতিষ্ঠার জন্য সংবিধান ও আইন অনুযায়ী বিচার কাজ পরিচালনা করে থাকে তাকে বলা হয় বিচার বিভাগ। বিচার বিভাগের সর্বোচ্চ স্তর হলো সুপ্রিম কোর্ট।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84" y="1214652"/>
            <a:ext cx="5162079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354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908" y="97205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6341" y="4756803"/>
            <a:ext cx="866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আইন বিভাগের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সদস্য নির্বাচন প্রক্রিয়া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268963" y="502511"/>
            <a:ext cx="2636546" cy="25879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30160" y="292388"/>
            <a:ext cx="3294471" cy="579128"/>
            <a:chOff x="5221732" y="251444"/>
            <a:chExt cx="3294471" cy="579128"/>
          </a:xfrm>
        </p:grpSpPr>
        <p:sp>
          <p:nvSpPr>
            <p:cNvPr id="4" name="Rectangle 3"/>
            <p:cNvSpPr/>
            <p:nvPr/>
          </p:nvSpPr>
          <p:spPr>
            <a:xfrm>
              <a:off x="5221732" y="251444"/>
              <a:ext cx="3294471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47731" y="307352"/>
              <a:ext cx="306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বিভাগের কার্যাবলি 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02" y="1074440"/>
            <a:ext cx="6859785" cy="41267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8116" y="5432087"/>
            <a:ext cx="10975768" cy="1092804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83691" y="5693697"/>
            <a:ext cx="67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 রাষ্ট্রের সাধারণ আইন তৈরি ও পরিবর্তন করে।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0160" y="5716879"/>
            <a:ext cx="39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আয়-ব্যয় নিয়ন্ত্রণ করে।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8981" y="5693697"/>
            <a:ext cx="39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প্রণয়ন ও সংশোধন করে।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3691" y="5740061"/>
            <a:ext cx="704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জাতীয় তহবিলের অভিভাবক হিসাবে দায়িত্ব পালন করে। 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4633" y="5670515"/>
            <a:ext cx="490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বাজেট অনুমোদন ও কর ধার্য করে।  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02" y="1101077"/>
            <a:ext cx="6953250" cy="41001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95" y="1067728"/>
            <a:ext cx="6859784" cy="4133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95" y="1133126"/>
            <a:ext cx="6898657" cy="3957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95" y="1133126"/>
            <a:ext cx="6912269" cy="39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30160" y="292388"/>
            <a:ext cx="3294471" cy="579128"/>
            <a:chOff x="5221732" y="251444"/>
            <a:chExt cx="3294471" cy="579128"/>
          </a:xfrm>
        </p:grpSpPr>
        <p:sp>
          <p:nvSpPr>
            <p:cNvPr id="4" name="Rectangle 3"/>
            <p:cNvSpPr/>
            <p:nvPr/>
          </p:nvSpPr>
          <p:spPr>
            <a:xfrm>
              <a:off x="5221732" y="251444"/>
              <a:ext cx="3294471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47731" y="307352"/>
              <a:ext cx="306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শাসন বিভাগের কার্যাবলি  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1521813245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9" y="1145893"/>
            <a:ext cx="4784630" cy="2959382"/>
          </a:xfrm>
          <a:prstGeom prst="rect">
            <a:avLst/>
          </a:prstGeom>
        </p:spPr>
      </p:pic>
      <p:pic>
        <p:nvPicPr>
          <p:cNvPr id="8" name="Picture 7" descr="New-Se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31" y="1099595"/>
            <a:ext cx="6717176" cy="30788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218" y="4838218"/>
            <a:ext cx="11632557" cy="167832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1170" y="4990582"/>
            <a:ext cx="10347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বিভাগের আইন অনুযায়ী দেশ পরিচালনা করে। দেশের অভ্যন্তরে শান্তিশৃঙ্খলা বজায় রাখতে কাজ করে। দেশের স্বাধীনতা ও সার্বভৌমত্ব রক্ষা করে এবং বিদেশের সঙ্গে বন্ধুত্বপূর্ণ সম্পর্ক গড়ে তোলে।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30160" y="292388"/>
            <a:ext cx="3294471" cy="579128"/>
            <a:chOff x="5221732" y="251444"/>
            <a:chExt cx="3294471" cy="579128"/>
          </a:xfrm>
        </p:grpSpPr>
        <p:sp>
          <p:nvSpPr>
            <p:cNvPr id="4" name="Rectangle 3"/>
            <p:cNvSpPr/>
            <p:nvPr/>
          </p:nvSpPr>
          <p:spPr>
            <a:xfrm>
              <a:off x="5221732" y="251444"/>
              <a:ext cx="3294471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47731" y="307352"/>
              <a:ext cx="306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শাসন বিভাগের কার্যাবলি  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218" y="4838218"/>
            <a:ext cx="11632557" cy="167832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1170" y="5129478"/>
            <a:ext cx="10347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 দুষ্টের দমন, অপরাধীর শাস্তি বিধান ও ন্যায় প্রতিষ্ঠা করে নাগরিক জীবনকে সুন্দর ও সহজ করে তোলে। সংবিধানের বিভিন্ন ধারা বা আইনের ব্যাখ্যা দেয়।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d6c9ea52294f892294b0b3ced20675a-585df6112b5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9" y="1193876"/>
            <a:ext cx="4045353" cy="2695216"/>
          </a:xfrm>
          <a:prstGeom prst="rect">
            <a:avLst/>
          </a:prstGeom>
        </p:spPr>
      </p:pic>
      <p:pic>
        <p:nvPicPr>
          <p:cNvPr id="9" name="Picture 8" descr="pramanik99-1478167533-9c8189d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159" y="1215341"/>
            <a:ext cx="3732715" cy="2648557"/>
          </a:xfrm>
          <a:prstGeom prst="rect">
            <a:avLst/>
          </a:prstGeom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347" y="1412170"/>
            <a:ext cx="3599726" cy="21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44550" y="1037859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089" y="1253303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965" y="4109013"/>
            <a:ext cx="11447362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585" y="4503964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রাষ্ট্রের শাসন কার্যাবলি পরিচালনায় শাসন বিভাগের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অবদান মুল্যায়ন কর।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5015185731621609636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60" y="567159"/>
            <a:ext cx="2854086" cy="18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97306" y="1412111"/>
            <a:ext cx="9306046" cy="510443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8866" y="1472043"/>
            <a:ext cx="7164729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বাংলাদেশের আইনসভা কত কক্ষবিশিষ্ট?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কক্ষবিশিষ্ট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আইন বিভাগ কতজন সদস্য নিয়ে গঠিত?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৩৫০ জন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দেশের শান্তিশৃঙ্খলা বজায় রাখা কোন বিভাগের কাজ?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শাসন বিভাগের কাজ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বিচার বিভাগের সর্বোচ্চ স্তর কোনটি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সুপ্রিম কোর্ট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বিচার বিভাগে প্রধানকে কী বলা হয়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প্রধান বিচারপতি বলা হয়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673" y="363999"/>
            <a:ext cx="2400121" cy="781132"/>
            <a:chOff x="5236167" y="519880"/>
            <a:chExt cx="2400121" cy="781132"/>
          </a:xfrm>
        </p:grpSpPr>
        <p:sp>
          <p:nvSpPr>
            <p:cNvPr id="6" name="Rectangle 5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3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18314-my-village-home-sherpu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53" y="156258"/>
            <a:ext cx="5526269" cy="4144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597" y="2031172"/>
            <a:ext cx="2797791" cy="916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98" y="4697405"/>
            <a:ext cx="1054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দুষ্টের দমন ও ন্যায় প্রতিষ্ঠা করাই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আইন বিভাগের কাজ, ব্যাখ্যা কর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1" y="902826"/>
            <a:ext cx="9998502" cy="4752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596" y="4757194"/>
            <a:ext cx="3240912" cy="1493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181E-7 3.7037E-6 L 0.00299 -0.62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27651" y="3568081"/>
            <a:ext cx="10021429" cy="277737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32182" y="3772075"/>
            <a:ext cx="15305" cy="2363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435988" y="5041281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69388" y="5041281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5509152" y="678619"/>
            <a:ext cx="50938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০১৭১২৪৯২৬৪৮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7652" y="488119"/>
            <a:ext cx="10021429" cy="294498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47487" y="745107"/>
            <a:ext cx="459" cy="2448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451752" y="2126419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85152" y="2126419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6041611" y="3697047"/>
            <a:ext cx="440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:  ৮ম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: বাংলাদেশ ও বিশ্বপরিচয়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: সপ্তম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 : ১৩/০৯/২০১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খ্রিঃ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far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94" y="937877"/>
            <a:ext cx="1844284" cy="2092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005-1.jpg"/>
          <p:cNvPicPr>
            <a:picLocks noChangeAspect="1"/>
          </p:cNvPicPr>
          <p:nvPr/>
        </p:nvPicPr>
        <p:blipFill>
          <a:blip r:embed="rId3"/>
          <a:srcRect l="4571" t="6800" r="72286" b="56000"/>
          <a:stretch>
            <a:fillRect/>
          </a:stretch>
        </p:blipFill>
        <p:spPr>
          <a:xfrm>
            <a:off x="1843064" y="3975275"/>
            <a:ext cx="1733107" cy="19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72" y="2349661"/>
            <a:ext cx="4100214" cy="249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44" y="2465534"/>
            <a:ext cx="3885596" cy="2345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0239" y="162479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40416_1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554" y="2315515"/>
            <a:ext cx="4243689" cy="25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026E-6 -5.3654E-7 L -0.28197 -0.22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9534E-7 4.51434E-6 L 0.25254 -0.2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7679E-7 2.12766E-7 L -0.00286 0.18894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9587" y="2240280"/>
            <a:ext cx="7652824" cy="2377440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4189" y="2766060"/>
            <a:ext cx="5691231" cy="1205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কারের বিভিন্ন অঙ্গ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3270" y="4038060"/>
            <a:ext cx="5749290" cy="11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83957" y="2261315"/>
            <a:ext cx="7760043" cy="951451"/>
            <a:chOff x="1383957" y="1767035"/>
            <a:chExt cx="8266670" cy="951451"/>
          </a:xfrm>
        </p:grpSpPr>
        <p:sp>
          <p:nvSpPr>
            <p:cNvPr id="4" name="Cube 3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সরকার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কী তা বলতে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41847" y="3523749"/>
            <a:ext cx="8940114" cy="951451"/>
            <a:chOff x="1241847" y="2819400"/>
            <a:chExt cx="8940114" cy="951451"/>
          </a:xfrm>
        </p:grpSpPr>
        <p:sp>
          <p:nvSpPr>
            <p:cNvPr id="7" name="Cube 6"/>
            <p:cNvSpPr/>
            <p:nvPr/>
          </p:nvSpPr>
          <p:spPr>
            <a:xfrm>
              <a:off x="1241847" y="2819400"/>
              <a:ext cx="8940114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0395" y="3017090"/>
              <a:ext cx="85220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বাংলাদেশ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সরকারের বিভিন্ন অঙ্গের গঠন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5611" y="4757366"/>
            <a:ext cx="9984260" cy="1050325"/>
            <a:chOff x="951470" y="3917093"/>
            <a:chExt cx="10873946" cy="1062680"/>
          </a:xfrm>
        </p:grpSpPr>
        <p:sp>
          <p:nvSpPr>
            <p:cNvPr id="10" name="Cube 9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7285" y="4170389"/>
              <a:ext cx="9687695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বাংলাদেশ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সরকারের বিভিন্ন অঙ্গের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কার্যা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বলী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পারবে।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248" y="783505"/>
            <a:ext cx="7068066" cy="990618"/>
            <a:chOff x="1655808" y="566335"/>
            <a:chExt cx="7068066" cy="990618"/>
          </a:xfrm>
        </p:grpSpPr>
        <p:sp>
          <p:nvSpPr>
            <p:cNvPr id="13" name="Cube 12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6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binet_meeting_daily_sun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05" y="983850"/>
            <a:ext cx="5382230" cy="3588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" y="4942390"/>
            <a:ext cx="11875770" cy="1551007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669" y="5413335"/>
            <a:ext cx="1094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 রাষ্ট্রের মূল চালিকা শক্তি। সরকারের মাধ্যমেই রাষ্ট্র যাবতীয় কাজ সম্পাদন করে।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79826" y="273771"/>
            <a:ext cx="1144254" cy="579128"/>
            <a:chOff x="2478532" y="245001"/>
            <a:chExt cx="2606067" cy="579128"/>
          </a:xfrm>
        </p:grpSpPr>
        <p:sp>
          <p:nvSpPr>
            <p:cNvPr id="10" name="Rectangle 9"/>
            <p:cNvSpPr/>
            <p:nvPr/>
          </p:nvSpPr>
          <p:spPr>
            <a:xfrm>
              <a:off x="2478532" y="245001"/>
              <a:ext cx="2606067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4406" y="300909"/>
              <a:ext cx="2530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6939" y="898245"/>
            <a:ext cx="4848828" cy="3720054"/>
            <a:chOff x="926939" y="898245"/>
            <a:chExt cx="4848828" cy="3720054"/>
          </a:xfrm>
        </p:grpSpPr>
        <p:pic>
          <p:nvPicPr>
            <p:cNvPr id="3" name="Picture 2" descr="onujibblog_1206534375_1-bangladesh-map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939" y="898245"/>
              <a:ext cx="3835106" cy="3720054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4757195" y="2905246"/>
              <a:ext cx="1018572" cy="41668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3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738" y="3002692"/>
            <a:ext cx="9514702" cy="3076833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95021" y="4055560"/>
            <a:ext cx="467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১।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সরকার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022491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645507" y="7476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8735" y="8279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7567" y="852337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৩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1904486"/>
              </p:ext>
            </p:extLst>
          </p:nvPr>
        </p:nvGraphicFramePr>
        <p:xfrm>
          <a:off x="2209421" y="709684"/>
          <a:ext cx="8128000" cy="567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53279-7F10-4E9E-B5E2-DF947274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4853279-7F10-4E9E-B5E2-DF947274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4853279-7F10-4E9E-B5E2-DF947274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>
                                            <p:graphicEl>
                                              <a:dgm id="{74853279-7F10-4E9E-B5E2-DF947274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53279-7F10-4E9E-B5E2-DF947274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E524F-515E-48E6-BE06-726337792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FBE524F-515E-48E6-BE06-726337792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FBE524F-515E-48E6-BE06-726337792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>
                                            <p:graphicEl>
                                              <a:dgm id="{2FBE524F-515E-48E6-BE06-726337792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E524F-515E-48E6-BE06-726337792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CA02D-B74E-4103-A6B7-3763B249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16CA02D-B74E-4103-A6B7-3763B2491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16CA02D-B74E-4103-A6B7-3763B249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">
                                            <p:graphicEl>
                                              <a:dgm id="{116CA02D-B74E-4103-A6B7-3763B249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CA02D-B74E-4103-A6B7-3763B249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67C6F-A44E-45CA-9D82-5A36D291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A667C6F-A44E-45CA-9D82-5A36D2919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A667C6F-A44E-45CA-9D82-5A36D291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">
                                            <p:graphicEl>
                                              <a:dgm id="{AA667C6F-A44E-45CA-9D82-5A36D291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67C6F-A44E-45CA-9D82-5A36D291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216B8-E846-4AA3-B79E-35F13137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05216B8-E846-4AA3-B79E-35F131373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05216B8-E846-4AA3-B79E-35F13137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4">
                                            <p:graphicEl>
                                              <a:dgm id="{105216B8-E846-4AA3-B79E-35F13137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216B8-E846-4AA3-B79E-35F13137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A26310-8B99-4FBD-A36B-4FEC62FD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2A26310-8B99-4FBD-A36B-4FEC62FD2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A26310-8B99-4FBD-A36B-4FEC62FD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4">
                                            <p:graphicEl>
                                              <a:dgm id="{92A26310-8B99-4FBD-A36B-4FEC62FD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A26310-8B99-4FBD-A36B-4FEC62FD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FF965-3C9A-4F8C-B3EB-8E5D49CD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EAFF965-3C9A-4F8C-B3EB-8E5D49CD5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EAFF965-3C9A-4F8C-B3EB-8E5D49CD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">
                                            <p:graphicEl>
                                              <a:dgm id="{7EAFF965-3C9A-4F8C-B3EB-8E5D49CD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FF965-3C9A-4F8C-B3EB-8E5D49CD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>
              <a:alpha val="16000"/>
            </a:srgbClr>
          </a:solidFill>
          <a:ln w="2540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22895" y="1164738"/>
            <a:ext cx="7203743" cy="3667500"/>
            <a:chOff x="3113964" y="1187914"/>
            <a:chExt cx="7069540" cy="33601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64" y="1187914"/>
              <a:ext cx="7069540" cy="33601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790062" y="1218419"/>
              <a:ext cx="1717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54152" y="5575977"/>
            <a:ext cx="821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আইনসভা এক কক্ষবিশিষ্ট। এর নাম জাতীয় সংসদ।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21732" y="251444"/>
            <a:ext cx="2606067" cy="579128"/>
            <a:chOff x="5221732" y="251444"/>
            <a:chExt cx="2606067" cy="579128"/>
          </a:xfrm>
        </p:grpSpPr>
        <p:sp>
          <p:nvSpPr>
            <p:cNvPr id="9" name="Rectangle 8"/>
            <p:cNvSpPr/>
            <p:nvPr/>
          </p:nvSpPr>
          <p:spPr>
            <a:xfrm>
              <a:off x="5221732" y="251444"/>
              <a:ext cx="2606067" cy="579128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97606" y="307352"/>
              <a:ext cx="2530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বিভাগের গঠন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5" y="1243186"/>
            <a:ext cx="7108209" cy="37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38995" y="5586573"/>
            <a:ext cx="519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৩৫০ জন সদস্য নিয়ে এটি গঠিত।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186"/>
            <a:ext cx="5215717" cy="358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5" y="1262484"/>
            <a:ext cx="5476735" cy="36030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0099" y="5401110"/>
            <a:ext cx="10629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সদস্য ৩০০ টি নির্বাচনি এলাকা থেকে নাগরিকদের প্রত্যক্ষ ভোটের 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হয়ে 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আসন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481</Words>
  <Application>Microsoft Office PowerPoint</Application>
  <PresentationFormat>Widescreen</PresentationFormat>
  <Paragraphs>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92</cp:revision>
  <dcterms:created xsi:type="dcterms:W3CDTF">2018-05-09T06:59:07Z</dcterms:created>
  <dcterms:modified xsi:type="dcterms:W3CDTF">2020-05-04T16:01:52Z</dcterms:modified>
</cp:coreProperties>
</file>