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DFB5A-86D6-4483-AAD8-044006F88F43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2245-ACC6-4C0F-8106-CB625BE3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করব।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2245-ACC6-4C0F-8106-CB625BE342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7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5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76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9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48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16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98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32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38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16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360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7716-9337-4399-9D56-2E701D57F19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36053-7F8B-425F-BE38-600B60C1A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96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48"/>
            <a:ext cx="12192001" cy="68443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832169" y="458669"/>
            <a:ext cx="675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6221" y="1209822"/>
            <a:ext cx="8277261" cy="4953141"/>
          </a:xfrm>
          <a:prstGeom prst="rect">
            <a:avLst/>
          </a:prstGeom>
          <a:blipFill dpi="0" rotWithShape="1">
            <a:blip r:embed="rId3">
              <a:alphaModFix amt="83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688096" y="2728110"/>
            <a:ext cx="2094295" cy="2025748"/>
            <a:chOff x="970671" y="2124222"/>
            <a:chExt cx="2094295" cy="2025748"/>
          </a:xfrm>
        </p:grpSpPr>
        <p:sp>
          <p:nvSpPr>
            <p:cNvPr id="15" name="Oval 14"/>
            <p:cNvSpPr/>
            <p:nvPr/>
          </p:nvSpPr>
          <p:spPr>
            <a:xfrm>
              <a:off x="970671" y="2124222"/>
              <a:ext cx="2094295" cy="202574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06000" y="2206072"/>
              <a:ext cx="1200442" cy="186204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txBody>
            <a:bodyPr wrap="square" rtlCol="0">
              <a:spAutoFit/>
            </a:bodyPr>
            <a:lstStyle/>
            <a:p>
              <a:r>
                <a:rPr lang="en-US" sz="11500" dirty="0" err="1" smtClean="0">
                  <a:ln w="28575">
                    <a:solidFill>
                      <a:schemeClr val="bg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শু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47154" y="2673518"/>
            <a:ext cx="2094295" cy="2025748"/>
            <a:chOff x="4487594" y="872196"/>
            <a:chExt cx="2094295" cy="2025748"/>
          </a:xfrm>
        </p:grpSpPr>
        <p:sp>
          <p:nvSpPr>
            <p:cNvPr id="17" name="Oval 16"/>
            <p:cNvSpPr/>
            <p:nvPr/>
          </p:nvSpPr>
          <p:spPr>
            <a:xfrm>
              <a:off x="4487594" y="872196"/>
              <a:ext cx="2094295" cy="202574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94353" y="1009331"/>
              <a:ext cx="135049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500" dirty="0" err="1" smtClean="0">
                  <a:ln w="28575">
                    <a:solidFill>
                      <a:schemeClr val="bg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ভে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91654" y="2659908"/>
            <a:ext cx="2094295" cy="2025748"/>
            <a:chOff x="9355016" y="2321169"/>
            <a:chExt cx="2094295" cy="2025748"/>
          </a:xfrm>
        </p:grpSpPr>
        <p:sp>
          <p:nvSpPr>
            <p:cNvPr id="16" name="Oval 15"/>
            <p:cNvSpPr/>
            <p:nvPr/>
          </p:nvSpPr>
          <p:spPr>
            <a:xfrm>
              <a:off x="9355016" y="2321169"/>
              <a:ext cx="2094295" cy="202574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46014" y="2461868"/>
              <a:ext cx="987635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500" dirty="0" err="1" smtClean="0">
                  <a:ln w="28575">
                    <a:solidFill>
                      <a:schemeClr val="bg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চ্ছা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760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2395959" y="673435"/>
            <a:ext cx="1701479" cy="584775"/>
            <a:chOff x="1169042" y="1065010"/>
            <a:chExt cx="1701479" cy="584775"/>
          </a:xfrm>
        </p:grpSpPr>
        <p:sp>
          <p:nvSpPr>
            <p:cNvPr id="4" name="Rectangle 3"/>
            <p:cNvSpPr/>
            <p:nvPr/>
          </p:nvSpPr>
          <p:spPr>
            <a:xfrm>
              <a:off x="1169042" y="106680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30533" y="1065010"/>
              <a:ext cx="1577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ঘৃতকুমারী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72815" y="663787"/>
            <a:ext cx="1799835" cy="584775"/>
            <a:chOff x="4876800" y="1101660"/>
            <a:chExt cx="1799835" cy="584775"/>
          </a:xfrm>
        </p:grpSpPr>
        <p:sp>
          <p:nvSpPr>
            <p:cNvPr id="7" name="Rectangle 6"/>
            <p:cNvSpPr/>
            <p:nvPr/>
          </p:nvSpPr>
          <p:spPr>
            <a:xfrm>
              <a:off x="4876800" y="110345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9152" y="1101660"/>
              <a:ext cx="1537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তেলাকুচা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gritokumari.jpg"/>
          <p:cNvPicPr>
            <a:picLocks noChangeAspect="1"/>
          </p:cNvPicPr>
          <p:nvPr/>
        </p:nvPicPr>
        <p:blipFill>
          <a:blip r:embed="rId3"/>
          <a:srcRect l="7300" r="7156"/>
          <a:stretch>
            <a:fillRect/>
          </a:stretch>
        </p:blipFill>
        <p:spPr>
          <a:xfrm>
            <a:off x="4275117" y="3123359"/>
            <a:ext cx="5248893" cy="3451426"/>
          </a:xfrm>
          <a:prstGeom prst="rect">
            <a:avLst/>
          </a:prstGeom>
        </p:spPr>
      </p:pic>
      <p:pic>
        <p:nvPicPr>
          <p:cNvPr id="13" name="Picture 12" descr="talkuchi_508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53" y="3135253"/>
            <a:ext cx="5316879" cy="33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2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1096E-6 -4.71785E-7 L -0.29901 -0.23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1398E-6 8.32562E-8 L 0.11495 -0.223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9039834" y="1127181"/>
            <a:ext cx="1527858" cy="584775"/>
            <a:chOff x="8831484" y="1127181"/>
            <a:chExt cx="1527858" cy="584775"/>
          </a:xfrm>
        </p:grpSpPr>
        <p:sp>
          <p:nvSpPr>
            <p:cNvPr id="4" name="Rectangle 3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18529" y="1127181"/>
              <a:ext cx="1078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বহেড়া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13726" y="1080304"/>
            <a:ext cx="1543773" cy="591815"/>
            <a:chOff x="8831484" y="1143000"/>
            <a:chExt cx="1543773" cy="591815"/>
          </a:xfrm>
        </p:grpSpPr>
        <p:sp>
          <p:nvSpPr>
            <p:cNvPr id="7" name="Rectangle 6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03174" y="1150040"/>
              <a:ext cx="1372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হরিতকি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93175" y="1085126"/>
            <a:ext cx="1539095" cy="591815"/>
            <a:chOff x="8831484" y="1143000"/>
            <a:chExt cx="1539095" cy="591815"/>
          </a:xfrm>
        </p:grpSpPr>
        <p:sp>
          <p:nvSpPr>
            <p:cNvPr id="10" name="Rectangle 9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03175" y="1150040"/>
              <a:ext cx="1367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আমলকি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horitaki.jpg"/>
          <p:cNvPicPr>
            <a:picLocks noChangeAspect="1"/>
          </p:cNvPicPr>
          <p:nvPr/>
        </p:nvPicPr>
        <p:blipFill>
          <a:blip r:embed="rId3"/>
          <a:srcRect l="16301" r="19395"/>
          <a:stretch>
            <a:fillRect/>
          </a:stretch>
        </p:blipFill>
        <p:spPr>
          <a:xfrm>
            <a:off x="5359079" y="3621497"/>
            <a:ext cx="3206187" cy="2645350"/>
          </a:xfrm>
          <a:prstGeom prst="rect">
            <a:avLst/>
          </a:prstGeom>
        </p:spPr>
      </p:pic>
      <p:pic>
        <p:nvPicPr>
          <p:cNvPr id="13" name="Picture 12" descr="maxresdefault (4).jpg"/>
          <p:cNvPicPr>
            <a:picLocks noChangeAspect="1"/>
          </p:cNvPicPr>
          <p:nvPr/>
        </p:nvPicPr>
        <p:blipFill>
          <a:blip r:embed="rId4"/>
          <a:srcRect l="7215" r="9810"/>
          <a:stretch>
            <a:fillRect/>
          </a:stretch>
        </p:blipFill>
        <p:spPr>
          <a:xfrm>
            <a:off x="2698809" y="3680750"/>
            <a:ext cx="3713565" cy="2517492"/>
          </a:xfrm>
          <a:prstGeom prst="rect">
            <a:avLst/>
          </a:prstGeom>
        </p:spPr>
      </p:pic>
      <p:pic>
        <p:nvPicPr>
          <p:cNvPr id="14" name="Picture 13" descr="amlo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160" y="3565002"/>
            <a:ext cx="3596511" cy="26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5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6882E-6 3.48751E-6 L -0.41482 -0.241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8307E-6 -2.71045E-6 L 0.42927 -0.242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824E-8 -2.43293E-6 L -0.22988 -0.239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246976" y="4583429"/>
            <a:ext cx="10264878" cy="1799453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4914301"/>
            <a:ext cx="971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উপরের ৩টি চিত্রের মধ্যে কোন চিত্রের উদ্ভিদটি বহুগুন সম্বলিত উদ্ভিদ এবং কেন ? ব্যাখ্যা কর।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110979" y="326527"/>
            <a:ext cx="2199577" cy="1490843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81668" y="69589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338848" y="0"/>
            <a:ext cx="2590800" cy="190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7908" y="754886"/>
            <a:ext cx="34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6352" y="45722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n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40" y="2091690"/>
            <a:ext cx="3151179" cy="1766570"/>
          </a:xfrm>
          <a:prstGeom prst="rect">
            <a:avLst/>
          </a:prstGeom>
        </p:spPr>
      </p:pic>
      <p:pic>
        <p:nvPicPr>
          <p:cNvPr id="11" name="Picture 10" descr="front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407" y="2055266"/>
            <a:ext cx="2626043" cy="1927371"/>
          </a:xfrm>
          <a:prstGeom prst="rect">
            <a:avLst/>
          </a:prstGeom>
        </p:spPr>
      </p:pic>
      <p:pic>
        <p:nvPicPr>
          <p:cNvPr id="12" name="Picture 11" descr="tuls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3535" y="2119398"/>
            <a:ext cx="1762125" cy="18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0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4815068" y="179401"/>
            <a:ext cx="3009418" cy="653976"/>
            <a:chOff x="4815068" y="179401"/>
            <a:chExt cx="3009418" cy="653976"/>
          </a:xfrm>
        </p:grpSpPr>
        <p:sp>
          <p:nvSpPr>
            <p:cNvPr id="4" name="Rectangle 3"/>
            <p:cNvSpPr/>
            <p:nvPr/>
          </p:nvSpPr>
          <p:spPr>
            <a:xfrm>
              <a:off x="4815068" y="179401"/>
              <a:ext cx="3009418" cy="6539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89657" y="246926"/>
              <a:ext cx="27190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ঔষধি উদ্ভিদের ব্যবহার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thankun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85" y="1919083"/>
            <a:ext cx="3389411" cy="248855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134899" y="1076587"/>
            <a:ext cx="2060294" cy="555011"/>
            <a:chOff x="1134899" y="1076587"/>
            <a:chExt cx="2060294" cy="555011"/>
          </a:xfrm>
        </p:grpSpPr>
        <p:sp>
          <p:nvSpPr>
            <p:cNvPr id="9" name="Rectangle 8"/>
            <p:cNvSpPr/>
            <p:nvPr/>
          </p:nvSpPr>
          <p:spPr>
            <a:xfrm>
              <a:off x="1134899" y="1089517"/>
              <a:ext cx="2060294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42663" y="1076587"/>
              <a:ext cx="172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থানকুনি পাতা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81921" y="1078511"/>
            <a:ext cx="1701479" cy="543871"/>
            <a:chOff x="5281921" y="1078511"/>
            <a:chExt cx="1701479" cy="543871"/>
          </a:xfrm>
        </p:grpSpPr>
        <p:sp>
          <p:nvSpPr>
            <p:cNvPr id="12" name="Rectangle 11"/>
            <p:cNvSpPr/>
            <p:nvPr/>
          </p:nvSpPr>
          <p:spPr>
            <a:xfrm>
              <a:off x="5281921" y="1080301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2226" y="1078511"/>
              <a:ext cx="15047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তুলসী পাতা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 descr="full_1339470218_147357759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403" y="1954385"/>
            <a:ext cx="3677341" cy="23033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190739" y="980086"/>
            <a:ext cx="1527858" cy="553120"/>
            <a:chOff x="8831484" y="1143000"/>
            <a:chExt cx="1527858" cy="553120"/>
          </a:xfrm>
        </p:grpSpPr>
        <p:sp>
          <p:nvSpPr>
            <p:cNvPr id="15" name="Rectangle 14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03175" y="1172900"/>
              <a:ext cx="1194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কালমেঘ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8" name="Picture 17" descr="kalome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311" y="1880041"/>
            <a:ext cx="2874139" cy="23620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9282" y="4497735"/>
            <a:ext cx="3634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ব্যবহারঃ ছেলে মেয়েদের পেটের অসুখ, বিশেষ করে বদহজম ও আমাশয় রোগ নিরাময়ে থানকুনি খুব বেশি ব্যবহৃত হয়।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4495800"/>
            <a:ext cx="36344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সাধারণ সর্দি-কাশিতে তুলসী পাতার রস বেশ উপকারি। ছোট ছেলেমেয়েদের তুলসী পাতার রসের সাথে মধু মিশিয়ে খাওয়ানো হয়।   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0" y="4523775"/>
            <a:ext cx="34126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ছোট ছেলে-মেয়েদের জ্বর, অজীর্ণ ও লিভার দোষে এর রস একটি অত্যন্ত ভালো ঔষধ।   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169042" y="1065010"/>
            <a:ext cx="1701479" cy="543871"/>
            <a:chOff x="1169042" y="1065010"/>
            <a:chExt cx="1701479" cy="543871"/>
          </a:xfrm>
        </p:grpSpPr>
        <p:sp>
          <p:nvSpPr>
            <p:cNvPr id="4" name="Rectangle 3"/>
            <p:cNvSpPr/>
            <p:nvPr/>
          </p:nvSpPr>
          <p:spPr>
            <a:xfrm>
              <a:off x="1169042" y="106680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73213" y="1065010"/>
              <a:ext cx="1458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বাসক পাতা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maxresdefault (3).jpg"/>
          <p:cNvPicPr>
            <a:picLocks noChangeAspect="1"/>
          </p:cNvPicPr>
          <p:nvPr/>
        </p:nvPicPr>
        <p:blipFill>
          <a:blip r:embed="rId3"/>
          <a:srcRect l="14241" r="12468" b="3797"/>
          <a:stretch>
            <a:fillRect/>
          </a:stretch>
        </p:blipFill>
        <p:spPr>
          <a:xfrm>
            <a:off x="254644" y="1727565"/>
            <a:ext cx="3727047" cy="27518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20816" y="1055359"/>
            <a:ext cx="1701479" cy="543871"/>
            <a:chOff x="4876800" y="1101660"/>
            <a:chExt cx="1701479" cy="543871"/>
          </a:xfrm>
        </p:grpSpPr>
        <p:sp>
          <p:nvSpPr>
            <p:cNvPr id="7" name="Rectangle 6"/>
            <p:cNvSpPr/>
            <p:nvPr/>
          </p:nvSpPr>
          <p:spPr>
            <a:xfrm>
              <a:off x="4876800" y="110345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9152" y="1101660"/>
              <a:ext cx="1122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সর্পগন্ধা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 descr="snake-root-1-720x450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680" y="1794075"/>
            <a:ext cx="3411062" cy="26621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444947" y="1050403"/>
            <a:ext cx="1527858" cy="553120"/>
            <a:chOff x="8831484" y="1143000"/>
            <a:chExt cx="1527858" cy="553120"/>
          </a:xfrm>
        </p:grpSpPr>
        <p:sp>
          <p:nvSpPr>
            <p:cNvPr id="10" name="Rectangle 9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0335" y="1172900"/>
              <a:ext cx="1194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অর্জুন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 descr="Arju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911" y="1851949"/>
            <a:ext cx="4091266" cy="26621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0192" y="4813138"/>
            <a:ext cx="34126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কাশি নিরাময়ে অধিক ব্যবহৃত হয়। সমপরিমান আদার রস ও মধুসহ বাসক পাতার রস খেলে কার্যকরী হয়।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4911520"/>
            <a:ext cx="36006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সর্পগন্ধার ফলের রস উচ্চ রক্তচাপে ব্যবহৃত হয়। পাগলের চিকিৎসায়ও এটি ব্যবহৃত হয়।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9900" y="4765875"/>
            <a:ext cx="34126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কাচা পাতার রস আমাশয় রোগ উপশমে ব্যবহৃত হয়। ছাল হৃদরোগ, নিম্ন রক্তচাপ ও অর্শ রোগ উপশম হয়।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6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2395959" y="673435"/>
            <a:ext cx="1701479" cy="543871"/>
            <a:chOff x="1169042" y="1065010"/>
            <a:chExt cx="1701479" cy="543871"/>
          </a:xfrm>
        </p:grpSpPr>
        <p:sp>
          <p:nvSpPr>
            <p:cNvPr id="4" name="Rectangle 3"/>
            <p:cNvSpPr/>
            <p:nvPr/>
          </p:nvSpPr>
          <p:spPr>
            <a:xfrm>
              <a:off x="1169042" y="106680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12113" y="1065010"/>
              <a:ext cx="1261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ঘৃতকুমারী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500x350_7e7e4ddffe2b1d9223a9f6e9051bb5a8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0" y="1403310"/>
            <a:ext cx="4746405" cy="34394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972815" y="663787"/>
            <a:ext cx="1701479" cy="543871"/>
            <a:chOff x="4876800" y="1101660"/>
            <a:chExt cx="1701479" cy="543871"/>
          </a:xfrm>
        </p:grpSpPr>
        <p:sp>
          <p:nvSpPr>
            <p:cNvPr id="7" name="Rectangle 6"/>
            <p:cNvSpPr/>
            <p:nvPr/>
          </p:nvSpPr>
          <p:spPr>
            <a:xfrm>
              <a:off x="4876800" y="110345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9152" y="1101660"/>
              <a:ext cx="1238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তেলাকুচা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Parvage007_1278356723_2-13.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062" y="1375217"/>
            <a:ext cx="4490013" cy="3367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0721" y="5008943"/>
            <a:ext cx="45141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এ উদ্ভিদের কান্ড ও পাতার নির্যাস ডায়াবেটিস রোগের চিকিৎসায় ব্যপক হারে ব্যবহৃত হয়।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631" y="4964575"/>
            <a:ext cx="47687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পাতা থেকে নির্গত ঘন পিচ্ছিল রস কোষ্ঠকাঠিন্য রোগের ফলপ্রসু ঔষধ। খুধামন্দা, জন্ডিস ও লিউকোমিয়া চিকিৎসায় ফলপ্রসু অবদান রাখে।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4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5216322" y="626193"/>
            <a:ext cx="1527858" cy="553120"/>
            <a:chOff x="8831484" y="1143000"/>
            <a:chExt cx="1527858" cy="553120"/>
          </a:xfrm>
        </p:grpSpPr>
        <p:sp>
          <p:nvSpPr>
            <p:cNvPr id="10" name="Rectangle 9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03175" y="1172900"/>
              <a:ext cx="1194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আমলকি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41048" y="575072"/>
            <a:ext cx="1527858" cy="553120"/>
            <a:chOff x="8831484" y="1143000"/>
            <a:chExt cx="1527858" cy="553120"/>
          </a:xfrm>
        </p:grpSpPr>
        <p:sp>
          <p:nvSpPr>
            <p:cNvPr id="7" name="Rectangle 6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03175" y="1172900"/>
              <a:ext cx="1194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হরিতকি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horitaki.jpg"/>
          <p:cNvPicPr>
            <a:picLocks noChangeAspect="1"/>
          </p:cNvPicPr>
          <p:nvPr/>
        </p:nvPicPr>
        <p:blipFill>
          <a:blip r:embed="rId3"/>
          <a:srcRect l="17820" r="21758"/>
          <a:stretch>
            <a:fillRect/>
          </a:stretch>
        </p:blipFill>
        <p:spPr>
          <a:xfrm>
            <a:off x="706057" y="1469220"/>
            <a:ext cx="2882095" cy="2530723"/>
          </a:xfrm>
          <a:prstGeom prst="rect">
            <a:avLst/>
          </a:prstGeom>
        </p:spPr>
      </p:pic>
      <p:pic>
        <p:nvPicPr>
          <p:cNvPr id="13" name="Picture 12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533" y="1522756"/>
            <a:ext cx="3607356" cy="24663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294477" y="498869"/>
            <a:ext cx="1527858" cy="553120"/>
            <a:chOff x="8831484" y="1143000"/>
            <a:chExt cx="1527858" cy="553120"/>
          </a:xfrm>
        </p:grpSpPr>
        <p:sp>
          <p:nvSpPr>
            <p:cNvPr id="4" name="Rectangle 3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03175" y="1172900"/>
              <a:ext cx="1194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বহেড়া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 descr="maxresdefault (4).jpg"/>
          <p:cNvPicPr>
            <a:picLocks noChangeAspect="1"/>
          </p:cNvPicPr>
          <p:nvPr/>
        </p:nvPicPr>
        <p:blipFill>
          <a:blip r:embed="rId5"/>
          <a:srcRect l="8259" r="12089"/>
          <a:stretch>
            <a:fillRect/>
          </a:stretch>
        </p:blipFill>
        <p:spPr>
          <a:xfrm>
            <a:off x="7917084" y="1411000"/>
            <a:ext cx="3634451" cy="24914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8735" y="4388160"/>
            <a:ext cx="32756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আয়ুর্বেদিক ঔষধ ত্রিফলার অন্যতম ফল হরিতকী। আমাশয় রক্তশূন্যতা, পিত্তরোগ, হৃদরোগ ও দন্তরোগ উপশম হয়।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5822" y="4325074"/>
            <a:ext cx="33855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ভিটামিন সি সমৃদ্ধ এবং ত্রিফলার একটি ফল। ফলের রস যকৃত, পেটের পীড়া,হজম ও কাশিতে বিশেষ উপকারী।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1018" y="4222831"/>
            <a:ext cx="30248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ব্যবহারঃ আয়ুর্বেদিক ঔষধ ত্রিফলার অন্যতম ফল বহেড়া। ফল হৃৎপিণ্ড, ফুসফুস, নাসিকা, গলার রোগ ও অজীর্ণতার ভালো ঔষধ।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4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76745" y="4034790"/>
            <a:ext cx="10422602" cy="1750321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15618" y="308659"/>
            <a:ext cx="2473475" cy="1554864"/>
            <a:chOff x="1357744" y="609601"/>
            <a:chExt cx="2729347" cy="1731818"/>
          </a:xfrm>
        </p:grpSpPr>
        <p:sp>
          <p:nvSpPr>
            <p:cNvPr id="5" name="Cloud Callout 4"/>
            <p:cNvSpPr/>
            <p:nvPr/>
          </p:nvSpPr>
          <p:spPr>
            <a:xfrm>
              <a:off x="1357744" y="609601"/>
              <a:ext cx="2729347" cy="173181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7854" y="1158102"/>
              <a:ext cx="2216727" cy="738530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80508" y="151631"/>
            <a:ext cx="2050165" cy="1897088"/>
            <a:chOff x="9258299" y="417849"/>
            <a:chExt cx="2819400" cy="2219036"/>
          </a:xfrm>
        </p:grpSpPr>
        <p:sp>
          <p:nvSpPr>
            <p:cNvPr id="8" name="7-Point Star 7"/>
            <p:cNvSpPr/>
            <p:nvPr/>
          </p:nvSpPr>
          <p:spPr>
            <a:xfrm>
              <a:off x="9258299" y="417849"/>
              <a:ext cx="2819400" cy="2219036"/>
            </a:xfrm>
            <a:prstGeom prst="star7">
              <a:avLst/>
            </a:prstGeom>
            <a:solidFill>
              <a:schemeClr val="accent4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53599" y="936423"/>
              <a:ext cx="1828801" cy="1124429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সময়</a:t>
              </a:r>
            </a:p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১০ মিনিট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181599" y="206415"/>
            <a:ext cx="2561864" cy="17728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8992" y="4630668"/>
            <a:ext cx="9753828" cy="7385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bn-BD" sz="40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“ঔষধি উদ্ভিদ সব মানুষের চিকিৎসা সহায়ক” বিশ্লেষণ কর।  </a:t>
            </a:r>
            <a:endParaRPr lang="en-US" sz="4000" b="1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5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05985" y="1105263"/>
            <a:ext cx="7283910" cy="6155398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থানকুনির কোন অংশটি ব্যবহার করা হয়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সমস্ত উদ্ভিদ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বাসক পাতার রস কোন রোগের জন্য ব্যবহার করা হয়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কাশি নিরাময়ে ব্যবহার করা হয়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আমলকিতে কোন ভিটামিন থাকে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ভিটামিন সি থাকে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কোন ফলগুলোকে ত্রিফলা বলা হয়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হরিতকি, আমলকি ও বহেড়াকে ত্রিফলা বলা হয়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ঘৃতকুমারির কোন অংশ ব্যবহার করা হয়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পাতা থেকে নির্গত ঘন পেচ্ছিল রস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৬। তুলসী পাতা কোন রোগের জন্য বেশি উপকারি ?</a:t>
            </a: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সর্দি কাশির জন্য বেশি উপকারি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4673" y="213528"/>
            <a:ext cx="2400121" cy="781132"/>
            <a:chOff x="5236167" y="519880"/>
            <a:chExt cx="2400121" cy="781132"/>
          </a:xfrm>
        </p:grpSpPr>
        <p:sp>
          <p:nvSpPr>
            <p:cNvPr id="6" name="Rectangle 5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58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130005" y="652671"/>
            <a:ext cx="4051139" cy="29239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7199" y="1506468"/>
            <a:ext cx="29632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6000" b="1" dirty="0" smtClean="0">
                <a:ln w="635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635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699" y="4757195"/>
            <a:ext cx="10440364" cy="1327780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23010" y="5178058"/>
            <a:ext cx="994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হরিতকি,আমলকি এবং বহেড়াকে ত্রিফলা বলা হয় কেন ? ব্যাখ্যা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0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665738" y="3097544"/>
            <a:ext cx="5090987" cy="3314832"/>
            <a:chOff x="432498" y="3107736"/>
            <a:chExt cx="5090987" cy="3422821"/>
          </a:xfrm>
        </p:grpSpPr>
        <p:sp>
          <p:nvSpPr>
            <p:cNvPr id="10" name="Rectangle 9"/>
            <p:cNvSpPr/>
            <p:nvPr/>
          </p:nvSpPr>
          <p:spPr>
            <a:xfrm>
              <a:off x="481929" y="3107736"/>
              <a:ext cx="5041556" cy="342282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2498" y="3323619"/>
              <a:ext cx="501684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b="1" dirty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ফারুক</a:t>
              </a:r>
              <a:r>
                <a:rPr lang="en-US" sz="4000" b="1" dirty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4000" b="1" dirty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চৌধুরী</a:t>
              </a:r>
              <a:endParaRPr lang="en-US" sz="3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নোয়াগাঁও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নবীনগর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০১৯৯০৯৬৬১৪৮ 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E-mail : farukchowdhury661@yahoo.com</a:t>
              </a:r>
              <a:endParaRPr lang="en-US" sz="3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93938" y="3021209"/>
            <a:ext cx="5041556" cy="3344868"/>
            <a:chOff x="6460698" y="3368458"/>
            <a:chExt cx="5041556" cy="3422821"/>
          </a:xfrm>
        </p:grpSpPr>
        <p:sp>
          <p:nvSpPr>
            <p:cNvPr id="13" name="Rectangle 12"/>
            <p:cNvSpPr/>
            <p:nvPr/>
          </p:nvSpPr>
          <p:spPr>
            <a:xfrm>
              <a:off x="6460698" y="3368458"/>
              <a:ext cx="5041556" cy="342282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17928" y="3555453"/>
              <a:ext cx="4079631" cy="3117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কৃষিশিক্ষা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দশম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পরিচ্ছেদ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 অষ্টম 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সময় : 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৪৫ 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১২-০৪-২০১৮</a:t>
              </a:r>
              <a:r>
                <a:rPr lang="bn-BD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খ্রিঃ</a:t>
              </a:r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n w="12700">
                  <a:noFill/>
                </a:ln>
              </a:endParaRPr>
            </a:p>
          </p:txBody>
        </p:sp>
      </p:grpSp>
      <p:pic>
        <p:nvPicPr>
          <p:cNvPr id="15" name="Picture 14" descr="far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71" y="453655"/>
            <a:ext cx="2155429" cy="22932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 descr="class-9-10-text-book_collected_samakal_261367.jpg"/>
          <p:cNvPicPr>
            <a:picLocks noChangeAspect="1"/>
          </p:cNvPicPr>
          <p:nvPr/>
        </p:nvPicPr>
        <p:blipFill>
          <a:blip r:embed="rId4"/>
          <a:srcRect l="77820" b="50649"/>
          <a:stretch>
            <a:fillRect/>
          </a:stretch>
        </p:blipFill>
        <p:spPr>
          <a:xfrm>
            <a:off x="8349324" y="434045"/>
            <a:ext cx="1907015" cy="2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43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8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421538" y="3518699"/>
            <a:ext cx="3646025" cy="1781355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115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6000" b="1" dirty="0" smtClean="0">
                <a:ln w="635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635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nake-root-1-720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69" y="451393"/>
            <a:ext cx="5909676" cy="3796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480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731538" y="320256"/>
            <a:ext cx="10713308" cy="83202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538" y="5131558"/>
            <a:ext cx="10713308" cy="116411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26090" y="377741"/>
            <a:ext cx="435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5522" y="5390451"/>
            <a:ext cx="283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কিসের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428" y="5475120"/>
            <a:ext cx="713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গাছ 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থানকুনি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তুলসী গাছ এর ছবি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2008" y="5356358"/>
            <a:ext cx="424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উদ্ভিদ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7248" y="5417222"/>
            <a:ext cx="323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ঔষধি উদ্ভিদ।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493" y="1319513"/>
            <a:ext cx="4271060" cy="34376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228600" dist="12700" dir="480000" sx="99000" sy="99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08334" y="1348450"/>
            <a:ext cx="3206187" cy="33855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57195" y="1412110"/>
            <a:ext cx="3819646" cy="333350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2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56597" y="1381837"/>
            <a:ext cx="7642747" cy="4107976"/>
          </a:xfrm>
          <a:prstGeom prst="rect">
            <a:avLst/>
          </a:prstGeom>
          <a:blipFill dpi="0" rotWithShape="1">
            <a:blip r:embed="rId3">
              <a:alphaModFix amt="3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7450" y="2565778"/>
            <a:ext cx="7623810" cy="1801506"/>
          </a:xfrm>
          <a:prstGeom prst="rect">
            <a:avLst/>
          </a:prstGeom>
          <a:solidFill>
            <a:schemeClr val="bg1">
              <a:alpha val="19000"/>
            </a:schemeClr>
          </a:solidFill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4740" y="2663190"/>
            <a:ext cx="5623560" cy="15773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n w="952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ঔষধি</a:t>
            </a:r>
            <a:r>
              <a:rPr lang="en-US" sz="4000" b="1" dirty="0" smtClean="0">
                <a:ln w="952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n w="952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952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7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77495" y="914400"/>
            <a:ext cx="10577270" cy="5326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24811" y="2547701"/>
            <a:ext cx="7959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ঔষধি উদ্ভিদ কী তা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;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ঔষধি উদ্ভিদ সনাক্ত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;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ঔষধি উদ্ভিদের ব্যবহার সম্পর্কে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1760220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</p:txBody>
      </p:sp>
    </p:spTree>
    <p:extLst>
      <p:ext uri="{BB962C8B-B14F-4D97-AF65-F5344CB8AC3E}">
        <p14:creationId xmlns:p14="http://schemas.microsoft.com/office/powerpoint/2010/main" xmlns="" val="11776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39838" y="5370652"/>
            <a:ext cx="11412638" cy="1270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9883" y="5540884"/>
            <a:ext cx="11034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যেসব উদ্ভিদ আমাদের রোগ ব্যাধির উপশম বা নিরাময়ে ব্যবহার হয়, সেগুলোকেই ঔষধি উদ্ভিদ বলা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xresdefault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12" y="930604"/>
            <a:ext cx="4899155" cy="2928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1975" y="4101779"/>
            <a:ext cx="4456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সর্দি-কাশিতে তুলসী পাতার রস ও মধু মিশিয়ে খাওয়ালে বেশ উপকার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047" y="763351"/>
            <a:ext cx="3541002" cy="3466617"/>
            <a:chOff x="611047" y="1174831"/>
            <a:chExt cx="3541002" cy="3466617"/>
          </a:xfrm>
        </p:grpSpPr>
        <p:pic>
          <p:nvPicPr>
            <p:cNvPr id="7" name="Picture 6" descr="tulsi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047" y="1192193"/>
              <a:ext cx="3541002" cy="34492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32951" y="1174831"/>
              <a:ext cx="1135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তুলসী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4143737" y="2430684"/>
            <a:ext cx="2002420" cy="7870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381390" y="4523146"/>
            <a:ext cx="1910450" cy="620354"/>
            <a:chOff x="1447800" y="2114309"/>
            <a:chExt cx="1701479" cy="1097438"/>
          </a:xfrm>
        </p:grpSpPr>
        <p:sp>
          <p:nvSpPr>
            <p:cNvPr id="14" name="Rectangle 13"/>
            <p:cNvSpPr/>
            <p:nvPr/>
          </p:nvSpPr>
          <p:spPr>
            <a:xfrm>
              <a:off x="1447800" y="2135391"/>
              <a:ext cx="1701479" cy="10763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1559" y="2114309"/>
              <a:ext cx="16310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ঔষধি উদ্ভিদ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024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45504" y="3791712"/>
            <a:ext cx="10713492" cy="2310714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3585" y="4548240"/>
            <a:ext cx="500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98513" algn="l"/>
              </a:tabLst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ঔষধি উদ্ভিদ কাকে বলে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4659" y="842142"/>
            <a:ext cx="2824223" cy="1053502"/>
            <a:chOff x="724105" y="636402"/>
            <a:chExt cx="3472252" cy="1167684"/>
          </a:xfrm>
        </p:grpSpPr>
        <p:sp>
          <p:nvSpPr>
            <p:cNvPr id="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763237" y="636402"/>
              <a:ext cx="3433120" cy="11676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105" y="870343"/>
              <a:ext cx="3472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BD" sz="40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40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25364" y="749437"/>
            <a:ext cx="2433632" cy="1752600"/>
            <a:chOff x="9388254" y="543697"/>
            <a:chExt cx="2433632" cy="175260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65DA18C-C301-4EE9-A4FE-55497B4FA555}"/>
                </a:ext>
              </a:extLst>
            </p:cNvPr>
            <p:cNvSpPr/>
            <p:nvPr/>
          </p:nvSpPr>
          <p:spPr>
            <a:xfrm>
              <a:off x="9388254" y="543697"/>
              <a:ext cx="2433632" cy="1752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81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69255" y="765839"/>
              <a:ext cx="1580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সময়</a:t>
              </a:r>
            </a:p>
            <a:p>
              <a:pPr algn="ctr"/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thanku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348" y="3761533"/>
            <a:ext cx="2731624" cy="273162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69042" y="1065010"/>
            <a:ext cx="1701479" cy="543871"/>
            <a:chOff x="1169042" y="1065010"/>
            <a:chExt cx="1701479" cy="543871"/>
          </a:xfrm>
        </p:grpSpPr>
        <p:sp>
          <p:nvSpPr>
            <p:cNvPr id="6" name="Rectangle 5"/>
            <p:cNvSpPr/>
            <p:nvPr/>
          </p:nvSpPr>
          <p:spPr>
            <a:xfrm>
              <a:off x="1169042" y="106680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12113" y="1065010"/>
              <a:ext cx="1261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থানকুনি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025" y="1101660"/>
            <a:ext cx="1701479" cy="543871"/>
            <a:chOff x="4876800" y="1101660"/>
            <a:chExt cx="1701479" cy="543871"/>
          </a:xfrm>
        </p:grpSpPr>
        <p:sp>
          <p:nvSpPr>
            <p:cNvPr id="9" name="Rectangle 8"/>
            <p:cNvSpPr/>
            <p:nvPr/>
          </p:nvSpPr>
          <p:spPr>
            <a:xfrm>
              <a:off x="4876800" y="110345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6646" y="1101660"/>
              <a:ext cx="945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তুলসী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39834" y="1143000"/>
            <a:ext cx="1527858" cy="553120"/>
            <a:chOff x="8831484" y="1143000"/>
            <a:chExt cx="1527858" cy="553120"/>
          </a:xfrm>
        </p:grpSpPr>
        <p:sp>
          <p:nvSpPr>
            <p:cNvPr id="8" name="Rectangle 7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03175" y="1172900"/>
              <a:ext cx="1194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কালমেঘ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 descr="tul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828" y="3498799"/>
            <a:ext cx="2767676" cy="2918640"/>
          </a:xfrm>
          <a:prstGeom prst="rect">
            <a:avLst/>
          </a:prstGeom>
        </p:spPr>
      </p:pic>
      <p:pic>
        <p:nvPicPr>
          <p:cNvPr id="15" name="Picture 14" descr="kalome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535" y="3789866"/>
            <a:ext cx="3423921" cy="25646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15068" y="179401"/>
            <a:ext cx="2407534" cy="653976"/>
            <a:chOff x="4815068" y="179401"/>
            <a:chExt cx="2407534" cy="653976"/>
          </a:xfrm>
        </p:grpSpPr>
        <p:sp>
          <p:nvSpPr>
            <p:cNvPr id="3" name="Rectangle 2"/>
            <p:cNvSpPr/>
            <p:nvPr/>
          </p:nvSpPr>
          <p:spPr>
            <a:xfrm>
              <a:off x="4815068" y="179401"/>
              <a:ext cx="2407534" cy="6539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67448" y="235352"/>
              <a:ext cx="1631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ঔষধি উদ্ভিদ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53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515E-6 -2.25717E-6 L -0.24889 -0.267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814E-6 2.08141E-6 L -0.22701 -0.217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88E-6 2.85846E-6 L 0.23743 -0.24954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3649"/>
            <a:ext cx="12192001" cy="684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1169043" y="1065010"/>
            <a:ext cx="1505577" cy="584775"/>
            <a:chOff x="1169042" y="1065010"/>
            <a:chExt cx="1701479" cy="584775"/>
          </a:xfrm>
        </p:grpSpPr>
        <p:sp>
          <p:nvSpPr>
            <p:cNvPr id="4" name="Rectangle 3"/>
            <p:cNvSpPr/>
            <p:nvPr/>
          </p:nvSpPr>
          <p:spPr>
            <a:xfrm>
              <a:off x="1169042" y="106680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12113" y="1065010"/>
              <a:ext cx="1261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বাসক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3025" y="1101660"/>
            <a:ext cx="1701479" cy="584775"/>
            <a:chOff x="4876800" y="1101660"/>
            <a:chExt cx="1701479" cy="584775"/>
          </a:xfrm>
        </p:grpSpPr>
        <p:sp>
          <p:nvSpPr>
            <p:cNvPr id="7" name="Rectangle 6"/>
            <p:cNvSpPr/>
            <p:nvPr/>
          </p:nvSpPr>
          <p:spPr>
            <a:xfrm>
              <a:off x="4876800" y="110345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9152" y="1101660"/>
              <a:ext cx="1122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সর্পগন্ধা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79864" y="1097280"/>
            <a:ext cx="1361466" cy="788670"/>
            <a:chOff x="8831484" y="1143000"/>
            <a:chExt cx="1527858" cy="614675"/>
          </a:xfrm>
        </p:grpSpPr>
        <p:sp>
          <p:nvSpPr>
            <p:cNvPr id="10" name="Rectangle 9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03175" y="1172900"/>
              <a:ext cx="1194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অর্জুন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220px-ആടലോടക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517" y="3819646"/>
            <a:ext cx="3345405" cy="2509054"/>
          </a:xfrm>
          <a:prstGeom prst="rect">
            <a:avLst/>
          </a:prstGeom>
        </p:spPr>
      </p:pic>
      <p:pic>
        <p:nvPicPr>
          <p:cNvPr id="13" name="Picture 12" descr="Arjun-Tree-Inner201712140758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15" y="3831221"/>
            <a:ext cx="3269883" cy="2589835"/>
          </a:xfrm>
          <a:prstGeom prst="rect">
            <a:avLst/>
          </a:prstGeom>
        </p:spPr>
      </p:pic>
      <p:pic>
        <p:nvPicPr>
          <p:cNvPr id="14" name="Picture 13" descr="snake-root-3-720x4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796" y="3837006"/>
            <a:ext cx="3892953" cy="25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8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917E-6 -4.34783E-7 L -0.53477 -0.273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1933E-6 -1.97965E-6 L -2.21933E-6 -0.286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403E-7 -2.25717E-6 L 0.48151 -0.271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552</Words>
  <Application>Microsoft Office PowerPoint</Application>
  <PresentationFormat>Custom</PresentationFormat>
  <Paragraphs>96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Faruk</cp:lastModifiedBy>
  <cp:revision>88</cp:revision>
  <dcterms:created xsi:type="dcterms:W3CDTF">2018-04-23T07:18:55Z</dcterms:created>
  <dcterms:modified xsi:type="dcterms:W3CDTF">2019-06-01T03:28:14Z</dcterms:modified>
</cp:coreProperties>
</file>