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454D-6E46-4645-9AF8-212683BB722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133E-ED5E-460A-8024-B20E06B61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454D-6E46-4645-9AF8-212683BB722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133E-ED5E-460A-8024-B20E06B61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454D-6E46-4645-9AF8-212683BB722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133E-ED5E-460A-8024-B20E06B61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454D-6E46-4645-9AF8-212683BB722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133E-ED5E-460A-8024-B20E06B61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454D-6E46-4645-9AF8-212683BB722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133E-ED5E-460A-8024-B20E06B61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454D-6E46-4645-9AF8-212683BB722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133E-ED5E-460A-8024-B20E06B61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454D-6E46-4645-9AF8-212683BB722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133E-ED5E-460A-8024-B20E06B61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454D-6E46-4645-9AF8-212683BB722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133E-ED5E-460A-8024-B20E06B61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454D-6E46-4645-9AF8-212683BB722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133E-ED5E-460A-8024-B20E06B61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454D-6E46-4645-9AF8-212683BB722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133E-ED5E-460A-8024-B20E06B61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454D-6E46-4645-9AF8-212683BB722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133E-ED5E-460A-8024-B20E06B615DE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B454D-6E46-4645-9AF8-212683BB722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133E-ED5E-460A-8024-B20E06B615DE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199" cy="6477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47800" y="29718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 শ্রেণিতে স্বাগত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23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Callout 1"/>
          <p:cNvSpPr/>
          <p:nvPr/>
        </p:nvSpPr>
        <p:spPr>
          <a:xfrm>
            <a:off x="2895600" y="381000"/>
            <a:ext cx="3886200" cy="838200"/>
          </a:xfrm>
          <a:prstGeom prst="down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রক্ষাকবচ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29000" y="3124200"/>
            <a:ext cx="26670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আইনের অনুশাসন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514600" y="5715000"/>
            <a:ext cx="4419600" cy="46961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 মৌলিক অধিকারের ঘোষনা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657600" y="2273588"/>
            <a:ext cx="2209800" cy="46961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গণতন্ত্র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38600" y="1371600"/>
            <a:ext cx="14478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00400" y="4038600"/>
            <a:ext cx="32004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বিচার বিভাগের স্বাধীনতা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95600" y="4876800"/>
            <a:ext cx="3674964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জণগনের সজাগ দৃষ্টি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81400" y="381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564898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রক্ষাকবচ বর্ণনা কর।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537" y="1323975"/>
            <a:ext cx="435292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000" y="228600"/>
            <a:ext cx="8839200" cy="6477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81400" y="457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066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6865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1676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ন্যায়পাল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4900" y="1676400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1676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প্রধানমন্ত্রী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2860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895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3352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38963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গণতান্ত্রিক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45821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181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i ও 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5181600"/>
            <a:ext cx="187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ii ও iii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0" y="5115580"/>
            <a:ext cx="193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i ও iii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511558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i, ii ও iii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997200" y="5867400"/>
            <a:ext cx="34798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810000" y="5829300"/>
            <a:ext cx="2057400" cy="4191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810000" y="5905500"/>
            <a:ext cx="2057400" cy="4191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810000" y="5867400"/>
            <a:ext cx="2057400" cy="4191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810000" y="5867400"/>
            <a:ext cx="2095500" cy="47928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733800" y="5867400"/>
            <a:ext cx="2095500" cy="47928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71900" y="5845313"/>
            <a:ext cx="2095500" cy="47928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971800" y="5791200"/>
            <a:ext cx="35052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05200" y="3810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55626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 ও কর্তব্যের পারষ্পারিক সম্পর্ক বাড়ি থেকে লিখে আনবে।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295400"/>
            <a:ext cx="4198825" cy="3805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1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95600" y="513594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200" cy="483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895600" y="609600"/>
            <a:ext cx="3352800" cy="76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4356318"/>
            <a:ext cx="342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মোছাঃ মমতাজ পারভীন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প্রভাষক, পৌরনীতি ওসুশাসন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 ডিগ্রি কলেজ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বেলকুচি, সিরাজগঞ্জ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4356318"/>
            <a:ext cx="3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পৌরনীতি ও সুশাসন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পত্রঃ  প্রথম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পঞ্চম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১, ২।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34102"/>
            <a:ext cx="1981200" cy="24806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634102"/>
            <a:ext cx="1943100" cy="24806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81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90800" y="4572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চিত্রটি লক্ষ্য কর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78" y="1219200"/>
            <a:ext cx="8852622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1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90800" y="25146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 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Callout 2"/>
          <p:cNvSpPr/>
          <p:nvPr/>
        </p:nvSpPr>
        <p:spPr>
          <a:xfrm>
            <a:off x="2590800" y="1371600"/>
            <a:ext cx="3962400" cy="838200"/>
          </a:xfrm>
          <a:prstGeom prst="down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শিক্ষার্থীরা--- 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438400" y="2209800"/>
            <a:ext cx="4114800" cy="3657600"/>
          </a:xfrm>
          <a:prstGeom prst="triangle">
            <a:avLst>
              <a:gd name="adj" fmla="val 52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86000" y="2895600"/>
            <a:ext cx="48006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 কী তা বলতে পারবে;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28800" y="3886200"/>
            <a:ext cx="56388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শ্রেণিবিভাগ ব্যাখ্যা করতে পারবে;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4876800"/>
            <a:ext cx="63246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রক্ষাকবচগুলো বর্ণনা করতে পারবে।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5334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543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4661118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পৌরনীতিতে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স্বীকৃত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কতকগুলো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যেগুলো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ব্যক্তিত্ব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বিকাশে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সুযোগ-সুবিধা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দাবি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স্বীকৃত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বিবেচিত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43" y="152400"/>
            <a:ext cx="8839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57600" y="3810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54864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325588"/>
            <a:ext cx="4419599" cy="400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Callout 2"/>
          <p:cNvSpPr/>
          <p:nvPr/>
        </p:nvSpPr>
        <p:spPr>
          <a:xfrm>
            <a:off x="2362200" y="609600"/>
            <a:ext cx="4191000" cy="838200"/>
          </a:xfrm>
          <a:prstGeom prst="down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Minus 6"/>
          <p:cNvSpPr/>
          <p:nvPr/>
        </p:nvSpPr>
        <p:spPr>
          <a:xfrm>
            <a:off x="914400" y="1295400"/>
            <a:ext cx="7086600" cy="53340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752600" y="1638300"/>
            <a:ext cx="304800" cy="9525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858000" y="1638300"/>
            <a:ext cx="304800" cy="9525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14400" y="2590800"/>
            <a:ext cx="2209800" cy="60960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 অধিকার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Down Arrow Callout 14"/>
          <p:cNvSpPr/>
          <p:nvPr/>
        </p:nvSpPr>
        <p:spPr>
          <a:xfrm>
            <a:off x="5791200" y="2590800"/>
            <a:ext cx="2362200" cy="838200"/>
          </a:xfrm>
          <a:prstGeom prst="down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আইনগত অধিকার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Minus 15"/>
          <p:cNvSpPr/>
          <p:nvPr/>
        </p:nvSpPr>
        <p:spPr>
          <a:xfrm>
            <a:off x="0" y="3200400"/>
            <a:ext cx="8991600" cy="53340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143000" y="3543300"/>
            <a:ext cx="304800" cy="9525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581400" y="3543300"/>
            <a:ext cx="304800" cy="9525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2286000" y="3543300"/>
            <a:ext cx="304800" cy="20193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953000" y="3505200"/>
            <a:ext cx="304800" cy="2057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6248400" y="3505200"/>
            <a:ext cx="304800" cy="9525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620000" y="3543300"/>
            <a:ext cx="304800" cy="20955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04800" y="4457700"/>
            <a:ext cx="1981200" cy="6477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 অধিকার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143000" y="5593080"/>
            <a:ext cx="2438400" cy="579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সাংস্কৃতিক অধিকার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590800" y="4457700"/>
            <a:ext cx="2286000" cy="6477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bg1"/>
                </a:solidFill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অর্থনৈতিক অধিকার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886200" y="5562600"/>
            <a:ext cx="23622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ধর্মীয় অধিকার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257800" y="4457700"/>
            <a:ext cx="2362200" cy="6477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 অধিকার 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53200" y="5593080"/>
            <a:ext cx="2362200" cy="579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ব্যক্তিগত অধিকার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52800" y="609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542038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চারটি শ্রেণি ব্যাখ্যা কর 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47800"/>
            <a:ext cx="449579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650</TotalTime>
  <Words>268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Summer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59</cp:revision>
  <dcterms:created xsi:type="dcterms:W3CDTF">2019-09-29T12:28:26Z</dcterms:created>
  <dcterms:modified xsi:type="dcterms:W3CDTF">2020-04-09T14:10:15Z</dcterms:modified>
</cp:coreProperties>
</file>