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5" r:id="rId3"/>
    <p:sldId id="266" r:id="rId4"/>
    <p:sldId id="267" r:id="rId5"/>
    <p:sldId id="277" r:id="rId6"/>
    <p:sldId id="270" r:id="rId7"/>
    <p:sldId id="269" r:id="rId8"/>
    <p:sldId id="268" r:id="rId9"/>
    <p:sldId id="282" r:id="rId10"/>
    <p:sldId id="278" r:id="rId11"/>
    <p:sldId id="285" r:id="rId12"/>
    <p:sldId id="289" r:id="rId13"/>
    <p:sldId id="300" r:id="rId14"/>
    <p:sldId id="301" r:id="rId15"/>
    <p:sldId id="302" r:id="rId16"/>
    <p:sldId id="303" r:id="rId17"/>
    <p:sldId id="304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  <a:srgbClr val="090909"/>
    <a:srgbClr val="73B642"/>
    <a:srgbClr val="ABD58B"/>
    <a:srgbClr val="C4E0AF"/>
    <a:srgbClr val="94CA6C"/>
    <a:srgbClr val="E1A097"/>
    <a:srgbClr val="AB171B"/>
    <a:srgbClr val="F2D35B"/>
    <a:srgbClr val="F4E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0" autoAdjust="0"/>
    <p:restoredTop sz="91741" autoAdjust="0"/>
  </p:normalViewPr>
  <p:slideViewPr>
    <p:cSldViewPr snapToGrid="0" showGuides="1">
      <p:cViewPr varScale="1">
        <p:scale>
          <a:sx n="66" d="100"/>
          <a:sy n="66" d="100"/>
        </p:scale>
        <p:origin x="1158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ভগ্নাংশ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কী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বলতে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বীজগণিতীয়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effectLst/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সমতুল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ভগ্নাংশ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চিহ্নিত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35B90-8486-4C6A-BA13-DD64A61B7F01}" type="presOf" srcId="{02BED4B0-1AA8-40CF-BB44-8001A1A8171D}" destId="{5A8F28F8-B3B1-4230-ADC6-BDF28F7D2300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F5341B61-4167-46FE-B816-6253C6E73DEF}" type="presOf" srcId="{A4D40DB5-3967-43C7-BA23-C7E84EC444F4}" destId="{65443453-11F5-4AB2-AE2C-85887680F51C}" srcOrd="0" destOrd="0" presId="urn:microsoft.com/office/officeart/2005/8/layout/chevron2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F38E0B29-6DF9-4DBC-BA6F-A9E787FA5B6C}" type="presOf" srcId="{06E99FE1-B732-450D-80D2-2E70A73E5A67}" destId="{40237F9C-E123-4523-8F0B-63C1BF5DBA2A}" srcOrd="0" destOrd="0" presId="urn:microsoft.com/office/officeart/2005/8/layout/chevron2"/>
    <dgm:cxn modelId="{E688D1E6-2275-492E-949F-9CC8523FD469}" type="presOf" srcId="{97C327B1-142F-4A83-BE2C-DD56DA71EFF5}" destId="{EF9E29F0-7FF8-4070-936C-3823F9631983}" srcOrd="0" destOrd="0" presId="urn:microsoft.com/office/officeart/2005/8/layout/chevron2"/>
    <dgm:cxn modelId="{4017C91D-0524-460B-87E1-28EFA6655AB6}" type="presOf" srcId="{44BD61FF-2804-4D94-B20D-248D5363F8A0}" destId="{A22009AD-1197-478D-859C-387A204B6065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D9BB62BC-0139-412A-9A5E-4C220FBBE62E}" type="presOf" srcId="{06CE056F-22C6-4DEB-991F-486E31A33C6B}" destId="{2042F1ED-A62C-4EF8-BF14-844287DDA162}" srcOrd="0" destOrd="0" presId="urn:microsoft.com/office/officeart/2005/8/layout/chevron2"/>
    <dgm:cxn modelId="{2C735106-49B7-496F-B032-58EC87BA3D18}" type="presOf" srcId="{80E28AA5-12A5-43EF-ABF2-53CB5B364469}" destId="{A22E2119-9242-4667-BF8C-EDD34924C4C2}" srcOrd="0" destOrd="0" presId="urn:microsoft.com/office/officeart/2005/8/layout/chevron2"/>
    <dgm:cxn modelId="{9D0E8729-1C92-44A8-91A2-593EF70CC932}" type="presParOf" srcId="{40237F9C-E123-4523-8F0B-63C1BF5DBA2A}" destId="{0DC22657-25FE-44E4-B4F2-AB8C6BA62FBD}" srcOrd="0" destOrd="0" presId="urn:microsoft.com/office/officeart/2005/8/layout/chevron2"/>
    <dgm:cxn modelId="{B0977D7C-F17F-45CB-9D8E-11D667D9E7AC}" type="presParOf" srcId="{0DC22657-25FE-44E4-B4F2-AB8C6BA62FBD}" destId="{2042F1ED-A62C-4EF8-BF14-844287DDA162}" srcOrd="0" destOrd="0" presId="urn:microsoft.com/office/officeart/2005/8/layout/chevron2"/>
    <dgm:cxn modelId="{B78EB25F-F955-4309-BCED-6DC154FE45C4}" type="presParOf" srcId="{0DC22657-25FE-44E4-B4F2-AB8C6BA62FBD}" destId="{65443453-11F5-4AB2-AE2C-85887680F51C}" srcOrd="1" destOrd="0" presId="urn:microsoft.com/office/officeart/2005/8/layout/chevron2"/>
    <dgm:cxn modelId="{730DB7B8-E489-49E3-B276-70CD9E28015E}" type="presParOf" srcId="{40237F9C-E123-4523-8F0B-63C1BF5DBA2A}" destId="{40351014-5F1B-41FA-852A-8D5AB9874757}" srcOrd="1" destOrd="0" presId="urn:microsoft.com/office/officeart/2005/8/layout/chevron2"/>
    <dgm:cxn modelId="{FAAB7DA6-8260-48E1-A63C-9556B3C87119}" type="presParOf" srcId="{40237F9C-E123-4523-8F0B-63C1BF5DBA2A}" destId="{7E95EA2C-C546-4B9B-A4F8-79F9330C758F}" srcOrd="2" destOrd="0" presId="urn:microsoft.com/office/officeart/2005/8/layout/chevron2"/>
    <dgm:cxn modelId="{41BDFBB1-7C48-46AA-9F94-22A8ACBBBE0D}" type="presParOf" srcId="{7E95EA2C-C546-4B9B-A4F8-79F9330C758F}" destId="{A22E2119-9242-4667-BF8C-EDD34924C4C2}" srcOrd="0" destOrd="0" presId="urn:microsoft.com/office/officeart/2005/8/layout/chevron2"/>
    <dgm:cxn modelId="{EBF01012-63DE-4715-95EE-AF902AF6E450}" type="presParOf" srcId="{7E95EA2C-C546-4B9B-A4F8-79F9330C758F}" destId="{EF9E29F0-7FF8-4070-936C-3823F9631983}" srcOrd="1" destOrd="0" presId="urn:microsoft.com/office/officeart/2005/8/layout/chevron2"/>
    <dgm:cxn modelId="{DEC6475C-C4B4-429F-97AA-11D8713C7DED}" type="presParOf" srcId="{40237F9C-E123-4523-8F0B-63C1BF5DBA2A}" destId="{44DD99B4-29D3-4866-9BD8-33B092A3BB0C}" srcOrd="3" destOrd="0" presId="urn:microsoft.com/office/officeart/2005/8/layout/chevron2"/>
    <dgm:cxn modelId="{0B06E778-1F65-439D-85CF-D0FAC9B4F85E}" type="presParOf" srcId="{40237F9C-E123-4523-8F0B-63C1BF5DBA2A}" destId="{08C6ACC2-7D77-4009-A3A9-F02FBBFFBDE6}" srcOrd="4" destOrd="0" presId="urn:microsoft.com/office/officeart/2005/8/layout/chevron2"/>
    <dgm:cxn modelId="{72EC18F6-5E60-4977-8950-3714146DCF46}" type="presParOf" srcId="{08C6ACC2-7D77-4009-A3A9-F02FBBFFBDE6}" destId="{A22009AD-1197-478D-859C-387A204B6065}" srcOrd="0" destOrd="0" presId="urn:microsoft.com/office/officeart/2005/8/layout/chevron2"/>
    <dgm:cxn modelId="{9FD25C81-12BD-4380-9601-677F5BAC5FC0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305D-6309-4377-BF87-2EEE8D31612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C88A-535F-4186-B85E-5D305077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সার্ভিস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2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কিছুক্ষণ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গণিত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আবর্জনা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ডাস্টবিনে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ফেলতে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পরিষ্কার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উদ্বুদ্ধ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dirty="0" err="1" smtClean="0"/>
              <a:t>অ্যানিমেশন</a:t>
            </a:r>
            <a:r>
              <a:rPr lang="en-US" baseline="0" dirty="0" smtClean="0"/>
              <a:t>  ও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8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অ্যানিমেশন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৫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2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5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গুছিয়ে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smtClean="0"/>
              <a:t> হক-nazhoq71@gmail.com)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আনন্দের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খোজ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হালকা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অনুভূতি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ছড়াতে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9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কিছুক্ষণ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49CB-D81E-46D9-803D-D901C933ABE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26E8-AD68-4959-8477-2198B14E28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Md. Nazmul </a:t>
            </a:r>
            <a:r>
              <a:rPr lang="en-US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Hoque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nazhoq71@ gmail.com , 01724667166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png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5.wav"/><Relationship Id="rId10" Type="http://schemas.openxmlformats.org/officeDocument/2006/relationships/image" Target="../media/image3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9.jpg"/><Relationship Id="rId10" Type="http://schemas.openxmlformats.org/officeDocument/2006/relationships/image" Target="../media/image38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audio" Target="../media/media2.m4a"/><Relationship Id="rId16" Type="http://schemas.openxmlformats.org/officeDocument/2006/relationships/audio" Target="../media/audio3.wav"/><Relationship Id="rId1" Type="http://schemas.microsoft.com/office/2007/relationships/media" Target="../media/media2.m4a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43.png"/><Relationship Id="rId4" Type="http://schemas.openxmlformats.org/officeDocument/2006/relationships/notesSlide" Target="../notesSlides/notesSlide13.xml"/><Relationship Id="rId9" Type="http://schemas.microsoft.com/office/2007/relationships/hdphoto" Target="../media/hdphoto2.wdp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2.wmf"/><Relationship Id="rId7" Type="http://schemas.microsoft.com/office/2007/relationships/hdphoto" Target="../media/hdphoto2.wdp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image" Target="../media/image47.wmf"/><Relationship Id="rId5" Type="http://schemas.openxmlformats.org/officeDocument/2006/relationships/image" Target="../media/image41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51.wmf"/><Relationship Id="rId4" Type="http://schemas.openxmlformats.org/officeDocument/2006/relationships/audio" Target="../media/audio3.wav"/><Relationship Id="rId9" Type="http://schemas.openxmlformats.org/officeDocument/2006/relationships/image" Target="../media/image44.png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azhoq71@gmail.co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21" Type="http://schemas.openxmlformats.org/officeDocument/2006/relationships/audio" Target="../media/audio4.wav"/><Relationship Id="rId7" Type="http://schemas.openxmlformats.org/officeDocument/2006/relationships/audio" Target="../media/audio4.wav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19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wmf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23.wmf"/><Relationship Id="rId5" Type="http://schemas.openxmlformats.org/officeDocument/2006/relationships/audio" Target="../media/audio3.wav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062" y="940329"/>
            <a:ext cx="105497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bn-BD" sz="2000" dirty="0">
                <a:latin typeface="Times New Roman" panose="02020603050405020304" pitchFamily="18" charset="0"/>
              </a:rPr>
              <a:t>f5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000" dirty="0">
                <a:latin typeface="Times New Roman" panose="02020603050405020304" pitchFamily="18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 নোটে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পরামর্শ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অনুরোধক্রমে</a:t>
            </a:r>
            <a:endParaRPr lang="en-US" sz="2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নাজমুল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হক</a:t>
            </a:r>
            <a:endParaRPr lang="en-US" sz="2000" dirty="0"/>
          </a:p>
          <a:p>
            <a:r>
              <a:rPr lang="en-US" sz="2000" dirty="0" err="1" smtClean="0"/>
              <a:t>সহকারী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 (</a:t>
            </a:r>
            <a:r>
              <a:rPr lang="en-US" sz="2000" dirty="0" err="1" smtClean="0"/>
              <a:t>গণিত</a:t>
            </a:r>
            <a:r>
              <a:rPr lang="en-US" sz="2000" dirty="0" smtClean="0"/>
              <a:t> ও </a:t>
            </a:r>
            <a:r>
              <a:rPr lang="en-US" sz="2000" dirty="0" err="1" smtClean="0"/>
              <a:t>সা.বি</a:t>
            </a:r>
            <a:r>
              <a:rPr lang="en-US" sz="2000" dirty="0" smtClean="0"/>
              <a:t>.)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cs typeface="NikoshBAN" panose="02000000000000000000" pitchFamily="2" charset="0"/>
                <a:hlinkClick r:id="rId3"/>
              </a:rPr>
              <a:t>nazhoq71@gmail.com</a:t>
            </a:r>
            <a:endParaRPr lang="en-US" sz="2000" dirty="0"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০১৭২৪-৬৬৭১৬৬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গ্রাম+পোস্টঃ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01208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46349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530240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266423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017" y="1024965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5541001" y="242357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4432061" y="239531"/>
            <a:ext cx="1108808" cy="22017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79928" y="3949308"/>
            <a:ext cx="2502142" cy="2375344"/>
            <a:chOff x="6161398" y="1553752"/>
            <a:chExt cx="2502142" cy="2375344"/>
          </a:xfrm>
        </p:grpSpPr>
        <p:sp>
          <p:nvSpPr>
            <p:cNvPr id="12" name="Oval 11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7402" y="4406153"/>
            <a:ext cx="228860" cy="1399205"/>
            <a:chOff x="3810000" y="3124200"/>
            <a:chExt cx="414996" cy="3200400"/>
          </a:xfrm>
        </p:grpSpPr>
        <p:grpSp>
          <p:nvGrpSpPr>
            <p:cNvPr id="15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40062" y="3978319"/>
            <a:ext cx="337541" cy="2252434"/>
            <a:chOff x="4224186" y="236408"/>
            <a:chExt cx="167510" cy="2252434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8651816" y="3995496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66621" y="3903685"/>
            <a:ext cx="2647036" cy="2458200"/>
            <a:chOff x="2576739" y="3078455"/>
            <a:chExt cx="2647036" cy="2458200"/>
          </a:xfrm>
        </p:grpSpPr>
        <p:sp>
          <p:nvSpPr>
            <p:cNvPr id="26" name="TextBox 25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46793" y="4239115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9597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8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24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343442" y="160876"/>
            <a:ext cx="1686865" cy="558823"/>
            <a:chOff x="39302" y="79356"/>
            <a:chExt cx="1686865" cy="558823"/>
          </a:xfrm>
        </p:grpSpPr>
        <p:sp>
          <p:nvSpPr>
            <p:cNvPr id="82" name="Rounded Rectangle 30"/>
            <p:cNvSpPr/>
            <p:nvPr/>
          </p:nvSpPr>
          <p:spPr>
            <a:xfrm>
              <a:off x="175459" y="111970"/>
              <a:ext cx="1550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73B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3" name="Rounded Rectangle 30"/>
            <p:cNvSpPr/>
            <p:nvPr/>
          </p:nvSpPr>
          <p:spPr>
            <a:xfrm>
              <a:off x="39302" y="79356"/>
              <a:ext cx="1432348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3006">
            <a:off x="6060317" y="29228"/>
            <a:ext cx="1568879" cy="197930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rot="837191">
            <a:off x="5888673" y="1875082"/>
            <a:ext cx="387142" cy="4458636"/>
            <a:chOff x="3396185" y="-253635"/>
            <a:chExt cx="582707" cy="67109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6185" y="5330063"/>
              <a:ext cx="545811" cy="112721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19982" y="4208589"/>
              <a:ext cx="545811" cy="112721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5330" y="3108329"/>
              <a:ext cx="545811" cy="112721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29126" y="1986855"/>
              <a:ext cx="545811" cy="112721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9285" y="867839"/>
              <a:ext cx="545811" cy="112721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33081" y="-253635"/>
              <a:ext cx="545811" cy="112721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100" y="114144"/>
            <a:ext cx="6064774" cy="648072"/>
            <a:chOff x="1498577" y="51471"/>
            <a:chExt cx="9194847" cy="648072"/>
          </a:xfrm>
        </p:grpSpPr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পাচ্ছো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92998">
            <a:off x="7818141" y="-9585"/>
            <a:ext cx="1568879" cy="197930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 rot="807183">
            <a:off x="7673460" y="1842807"/>
            <a:ext cx="387142" cy="4458636"/>
            <a:chOff x="3396185" y="-253635"/>
            <a:chExt cx="582707" cy="671091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6185" y="5330063"/>
              <a:ext cx="545811" cy="112721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19982" y="4208589"/>
              <a:ext cx="545811" cy="112721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5330" y="3108329"/>
              <a:ext cx="545811" cy="112721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29126" y="1986855"/>
              <a:ext cx="545811" cy="112721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9285" y="867839"/>
              <a:ext cx="545811" cy="112721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33081" y="-253635"/>
              <a:ext cx="545811" cy="112721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8100" y="95094"/>
            <a:ext cx="6064774" cy="648072"/>
            <a:chOff x="1498577" y="51471"/>
            <a:chExt cx="9194847" cy="648072"/>
          </a:xfrm>
        </p:grpSpPr>
        <p:sp>
          <p:nvSpPr>
            <p:cNvPr id="48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ইক্ষু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0" name="Lightning Bolt 49"/>
          <p:cNvSpPr/>
          <p:nvPr/>
        </p:nvSpPr>
        <p:spPr>
          <a:xfrm rot="20064579">
            <a:off x="5840984" y="179729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ightning Bolt 62"/>
          <p:cNvSpPr/>
          <p:nvPr/>
        </p:nvSpPr>
        <p:spPr>
          <a:xfrm rot="20064579">
            <a:off x="7707884" y="177824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rot="1875949">
            <a:off x="5436201" y="-2077589"/>
            <a:ext cx="4023550" cy="5184034"/>
            <a:chOff x="-305283" y="366458"/>
            <a:chExt cx="4023550" cy="5184034"/>
          </a:xfrm>
        </p:grpSpPr>
        <p:grpSp>
          <p:nvGrpSpPr>
            <p:cNvPr id="52" name="Group 51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61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57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5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04" y="2797243"/>
            <a:ext cx="1378541" cy="3171087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2769121" y="4055956"/>
            <a:ext cx="420215" cy="2223884"/>
            <a:chOff x="2769121" y="4055956"/>
            <a:chExt cx="420215" cy="222388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0000">
              <a:off x="2769121" y="5530932"/>
              <a:ext cx="362629" cy="74890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0000" flipH="1">
              <a:off x="2810925" y="4786847"/>
              <a:ext cx="362629" cy="74890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0000">
              <a:off x="2826707" y="4055956"/>
              <a:ext cx="362629" cy="748908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868511" y="1824320"/>
            <a:ext cx="417205" cy="2236458"/>
            <a:chOff x="2868511" y="1824320"/>
            <a:chExt cx="417205" cy="223645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0000" flipH="1">
              <a:off x="2868511" y="3311870"/>
              <a:ext cx="362629" cy="748908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0000">
              <a:off x="2881283" y="2568405"/>
              <a:ext cx="362629" cy="74890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0000" flipH="1">
              <a:off x="2923087" y="1824320"/>
              <a:ext cx="362629" cy="748908"/>
            </a:xfrm>
            <a:prstGeom prst="rect">
              <a:avLst/>
            </a:prstGeom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>
            <a:off x="8199696" y="5604502"/>
            <a:ext cx="362629" cy="74890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 flipH="1">
            <a:off x="8241500" y="4860417"/>
            <a:ext cx="362629" cy="74890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>
            <a:off x="8257282" y="4129526"/>
            <a:ext cx="362629" cy="74890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 flipH="1">
            <a:off x="8299086" y="3385440"/>
            <a:ext cx="362629" cy="74890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>
            <a:off x="8311858" y="2641975"/>
            <a:ext cx="362629" cy="74890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 flipH="1">
            <a:off x="8353662" y="1897890"/>
            <a:ext cx="362629" cy="748908"/>
          </a:xfrm>
          <a:prstGeom prst="rect">
            <a:avLst/>
          </a:prstGeom>
        </p:spPr>
      </p:pic>
      <p:sp>
        <p:nvSpPr>
          <p:cNvPr id="84" name="Lightning Bolt 83"/>
          <p:cNvSpPr/>
          <p:nvPr/>
        </p:nvSpPr>
        <p:spPr>
          <a:xfrm rot="20064579">
            <a:off x="2256946" y="393616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 rot="1875949">
            <a:off x="1852163" y="61281"/>
            <a:ext cx="4023550" cy="5184034"/>
            <a:chOff x="-305283" y="366458"/>
            <a:chExt cx="4023550" cy="5184034"/>
          </a:xfrm>
        </p:grpSpPr>
        <p:grpSp>
          <p:nvGrpSpPr>
            <p:cNvPr id="86" name="Group 85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95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91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9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437" y="99211"/>
            <a:ext cx="6064774" cy="648072"/>
            <a:chOff x="1146012" y="584730"/>
            <a:chExt cx="9194848" cy="648072"/>
          </a:xfrm>
        </p:grpSpPr>
        <p:sp>
          <p:nvSpPr>
            <p:cNvPr id="97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146012" y="584730"/>
              <a:ext cx="9194848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98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282822" y="636739"/>
              <a:ext cx="8848277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2512" y="122088"/>
            <a:ext cx="6064774" cy="648072"/>
            <a:chOff x="1146012" y="584730"/>
            <a:chExt cx="9194848" cy="648072"/>
          </a:xfrm>
        </p:grpSpPr>
        <p:sp>
          <p:nvSpPr>
            <p:cNvPr id="100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146012" y="584730"/>
              <a:ext cx="9194848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282822" y="636739"/>
              <a:ext cx="8848277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23111"/>
              </p:ext>
            </p:extLst>
          </p:nvPr>
        </p:nvGraphicFramePr>
        <p:xfrm>
          <a:off x="3083907" y="1646920"/>
          <a:ext cx="711679" cy="137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4" name="Equation" r:id="rId9" imgW="152280" imgH="393480" progId="Equation.3">
                  <p:embed/>
                </p:oleObj>
              </mc:Choice>
              <mc:Fallback>
                <p:oleObj name="Equation" r:id="rId9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83907" y="1646920"/>
                        <a:ext cx="711679" cy="137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Lightning Bolt 102"/>
          <p:cNvSpPr/>
          <p:nvPr/>
        </p:nvSpPr>
        <p:spPr>
          <a:xfrm rot="20064579">
            <a:off x="7741004" y="2541124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 rot="1875949">
            <a:off x="7336221" y="-1333764"/>
            <a:ext cx="4023550" cy="5184034"/>
            <a:chOff x="-305283" y="366458"/>
            <a:chExt cx="4023550" cy="5184034"/>
          </a:xfrm>
        </p:grpSpPr>
        <p:grpSp>
          <p:nvGrpSpPr>
            <p:cNvPr id="105" name="Group 104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114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10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6" name="Lightning Bolt 115"/>
          <p:cNvSpPr/>
          <p:nvPr/>
        </p:nvSpPr>
        <p:spPr>
          <a:xfrm rot="20064579">
            <a:off x="7808997" y="3326573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Lightning Bolt 116"/>
          <p:cNvSpPr/>
          <p:nvPr/>
        </p:nvSpPr>
        <p:spPr>
          <a:xfrm rot="20064579">
            <a:off x="7748977" y="404507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ightning Bolt 117"/>
          <p:cNvSpPr/>
          <p:nvPr/>
        </p:nvSpPr>
        <p:spPr>
          <a:xfrm rot="20064579">
            <a:off x="7754734" y="4792692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ightning Bolt 118"/>
          <p:cNvSpPr/>
          <p:nvPr/>
        </p:nvSpPr>
        <p:spPr>
          <a:xfrm rot="20064579">
            <a:off x="7729008" y="5503233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80268" y="84278"/>
            <a:ext cx="6064774" cy="648072"/>
            <a:chOff x="1146012" y="584730"/>
            <a:chExt cx="9194848" cy="648072"/>
          </a:xfrm>
        </p:grpSpPr>
        <p:sp>
          <p:nvSpPr>
            <p:cNvPr id="121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146012" y="584730"/>
              <a:ext cx="9194848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22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282822" y="636739"/>
              <a:ext cx="8848277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কয়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245" y="113847"/>
            <a:ext cx="6064774" cy="648072"/>
            <a:chOff x="1146012" y="584730"/>
            <a:chExt cx="9194848" cy="648072"/>
          </a:xfrm>
        </p:grpSpPr>
        <p:sp>
          <p:nvSpPr>
            <p:cNvPr id="124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146012" y="584730"/>
              <a:ext cx="9194848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25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282822" y="636739"/>
              <a:ext cx="8848277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57135"/>
              </p:ext>
            </p:extLst>
          </p:nvPr>
        </p:nvGraphicFramePr>
        <p:xfrm>
          <a:off x="6502018" y="1799320"/>
          <a:ext cx="711679" cy="137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5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2018" y="1799320"/>
                        <a:ext cx="711679" cy="137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8471" y="2032943"/>
            <a:ext cx="181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42766" y="1910746"/>
            <a:ext cx="181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28" name="Can 2"/>
          <p:cNvSpPr/>
          <p:nvPr/>
        </p:nvSpPr>
        <p:spPr>
          <a:xfrm>
            <a:off x="9998472" y="5205306"/>
            <a:ext cx="2106012" cy="1616010"/>
          </a:xfrm>
          <a:custGeom>
            <a:avLst/>
            <a:gdLst>
              <a:gd name="connsiteX0" fmla="*/ 0 w 3084394"/>
              <a:gd name="connsiteY0" fmla="*/ 378725 h 3029803"/>
              <a:gd name="connsiteX1" fmla="*/ 1542197 w 3084394"/>
              <a:gd name="connsiteY1" fmla="*/ 757450 h 3029803"/>
              <a:gd name="connsiteX2" fmla="*/ 3084394 w 3084394"/>
              <a:gd name="connsiteY2" fmla="*/ 378725 h 3029803"/>
              <a:gd name="connsiteX3" fmla="*/ 3084394 w 3084394"/>
              <a:gd name="connsiteY3" fmla="*/ 2651078 h 3029803"/>
              <a:gd name="connsiteX4" fmla="*/ 1542197 w 3084394"/>
              <a:gd name="connsiteY4" fmla="*/ 3029803 h 3029803"/>
              <a:gd name="connsiteX5" fmla="*/ 0 w 3084394"/>
              <a:gd name="connsiteY5" fmla="*/ 2651078 h 3029803"/>
              <a:gd name="connsiteX6" fmla="*/ 0 w 3084394"/>
              <a:gd name="connsiteY6" fmla="*/ 378725 h 3029803"/>
              <a:gd name="connsiteX0" fmla="*/ 0 w 3084394"/>
              <a:gd name="connsiteY0" fmla="*/ 378725 h 3029803"/>
              <a:gd name="connsiteX1" fmla="*/ 1542197 w 3084394"/>
              <a:gd name="connsiteY1" fmla="*/ 0 h 3029803"/>
              <a:gd name="connsiteX2" fmla="*/ 3084394 w 3084394"/>
              <a:gd name="connsiteY2" fmla="*/ 378725 h 3029803"/>
              <a:gd name="connsiteX3" fmla="*/ 1542197 w 3084394"/>
              <a:gd name="connsiteY3" fmla="*/ 757450 h 3029803"/>
              <a:gd name="connsiteX4" fmla="*/ 0 w 3084394"/>
              <a:gd name="connsiteY4" fmla="*/ 378725 h 3029803"/>
              <a:gd name="connsiteX0" fmla="*/ 3084394 w 3084394"/>
              <a:gd name="connsiteY0" fmla="*/ 378725 h 3029803"/>
              <a:gd name="connsiteX1" fmla="*/ 1542197 w 3084394"/>
              <a:gd name="connsiteY1" fmla="*/ 757450 h 3029803"/>
              <a:gd name="connsiteX2" fmla="*/ 0 w 3084394"/>
              <a:gd name="connsiteY2" fmla="*/ 378725 h 3029803"/>
              <a:gd name="connsiteX3" fmla="*/ 1542197 w 3084394"/>
              <a:gd name="connsiteY3" fmla="*/ 0 h 3029803"/>
              <a:gd name="connsiteX4" fmla="*/ 3084394 w 3084394"/>
              <a:gd name="connsiteY4" fmla="*/ 378725 h 3029803"/>
              <a:gd name="connsiteX5" fmla="*/ 3084394 w 3084394"/>
              <a:gd name="connsiteY5" fmla="*/ 2651078 h 3029803"/>
              <a:gd name="connsiteX6" fmla="*/ 1542197 w 3084394"/>
              <a:gd name="connsiteY6" fmla="*/ 3029803 h 3029803"/>
              <a:gd name="connsiteX7" fmla="*/ 0 w 3084394"/>
              <a:gd name="connsiteY7" fmla="*/ 2651078 h 3029803"/>
              <a:gd name="connsiteX8" fmla="*/ 0 w 3084394"/>
              <a:gd name="connsiteY8" fmla="*/ 378725 h 3029803"/>
              <a:gd name="connsiteX0" fmla="*/ 0 w 3084394"/>
              <a:gd name="connsiteY0" fmla="*/ 378725 h 3034535"/>
              <a:gd name="connsiteX1" fmla="*/ 1542197 w 3084394"/>
              <a:gd name="connsiteY1" fmla="*/ 757450 h 3034535"/>
              <a:gd name="connsiteX2" fmla="*/ 3084394 w 3084394"/>
              <a:gd name="connsiteY2" fmla="*/ 378725 h 3034535"/>
              <a:gd name="connsiteX3" fmla="*/ 3084394 w 3084394"/>
              <a:gd name="connsiteY3" fmla="*/ 2651078 h 3034535"/>
              <a:gd name="connsiteX4" fmla="*/ 1542197 w 3084394"/>
              <a:gd name="connsiteY4" fmla="*/ 3029803 h 3034535"/>
              <a:gd name="connsiteX5" fmla="*/ 0 w 3084394"/>
              <a:gd name="connsiteY5" fmla="*/ 2651078 h 3034535"/>
              <a:gd name="connsiteX6" fmla="*/ 0 w 3084394"/>
              <a:gd name="connsiteY6" fmla="*/ 378725 h 3034535"/>
              <a:gd name="connsiteX0" fmla="*/ 0 w 3084394"/>
              <a:gd name="connsiteY0" fmla="*/ 378725 h 3034535"/>
              <a:gd name="connsiteX1" fmla="*/ 1542197 w 3084394"/>
              <a:gd name="connsiteY1" fmla="*/ 0 h 3034535"/>
              <a:gd name="connsiteX2" fmla="*/ 3084394 w 3084394"/>
              <a:gd name="connsiteY2" fmla="*/ 378725 h 3034535"/>
              <a:gd name="connsiteX3" fmla="*/ 1542197 w 3084394"/>
              <a:gd name="connsiteY3" fmla="*/ 757450 h 3034535"/>
              <a:gd name="connsiteX4" fmla="*/ 0 w 3084394"/>
              <a:gd name="connsiteY4" fmla="*/ 378725 h 3034535"/>
              <a:gd name="connsiteX0" fmla="*/ 3084394 w 3084394"/>
              <a:gd name="connsiteY0" fmla="*/ 378725 h 3034535"/>
              <a:gd name="connsiteX1" fmla="*/ 1542197 w 3084394"/>
              <a:gd name="connsiteY1" fmla="*/ 757450 h 3034535"/>
              <a:gd name="connsiteX2" fmla="*/ 0 w 3084394"/>
              <a:gd name="connsiteY2" fmla="*/ 378725 h 3034535"/>
              <a:gd name="connsiteX3" fmla="*/ 1542197 w 3084394"/>
              <a:gd name="connsiteY3" fmla="*/ 0 h 3034535"/>
              <a:gd name="connsiteX4" fmla="*/ 3084394 w 3084394"/>
              <a:gd name="connsiteY4" fmla="*/ 378725 h 3034535"/>
              <a:gd name="connsiteX5" fmla="*/ 3084394 w 3084394"/>
              <a:gd name="connsiteY5" fmla="*/ 2651078 h 3034535"/>
              <a:gd name="connsiteX6" fmla="*/ 1542197 w 3084394"/>
              <a:gd name="connsiteY6" fmla="*/ 3029803 h 3034535"/>
              <a:gd name="connsiteX7" fmla="*/ 218364 w 3084394"/>
              <a:gd name="connsiteY7" fmla="*/ 2787555 h 3034535"/>
              <a:gd name="connsiteX8" fmla="*/ 0 w 3084394"/>
              <a:gd name="connsiteY8" fmla="*/ 378725 h 3034535"/>
              <a:gd name="connsiteX0" fmla="*/ 0 w 3084394"/>
              <a:gd name="connsiteY0" fmla="*/ 378725 h 3034535"/>
              <a:gd name="connsiteX1" fmla="*/ 1542197 w 3084394"/>
              <a:gd name="connsiteY1" fmla="*/ 757450 h 3034535"/>
              <a:gd name="connsiteX2" fmla="*/ 3084394 w 3084394"/>
              <a:gd name="connsiteY2" fmla="*/ 378725 h 3034535"/>
              <a:gd name="connsiteX3" fmla="*/ 3084394 w 3084394"/>
              <a:gd name="connsiteY3" fmla="*/ 2651078 h 3034535"/>
              <a:gd name="connsiteX4" fmla="*/ 1542197 w 3084394"/>
              <a:gd name="connsiteY4" fmla="*/ 3029803 h 3034535"/>
              <a:gd name="connsiteX5" fmla="*/ 245660 w 3084394"/>
              <a:gd name="connsiteY5" fmla="*/ 2842146 h 3034535"/>
              <a:gd name="connsiteX6" fmla="*/ 0 w 3084394"/>
              <a:gd name="connsiteY6" fmla="*/ 378725 h 3034535"/>
              <a:gd name="connsiteX0" fmla="*/ 0 w 3084394"/>
              <a:gd name="connsiteY0" fmla="*/ 378725 h 3034535"/>
              <a:gd name="connsiteX1" fmla="*/ 1542197 w 3084394"/>
              <a:gd name="connsiteY1" fmla="*/ 0 h 3034535"/>
              <a:gd name="connsiteX2" fmla="*/ 3084394 w 3084394"/>
              <a:gd name="connsiteY2" fmla="*/ 378725 h 3034535"/>
              <a:gd name="connsiteX3" fmla="*/ 1542197 w 3084394"/>
              <a:gd name="connsiteY3" fmla="*/ 757450 h 3034535"/>
              <a:gd name="connsiteX4" fmla="*/ 0 w 3084394"/>
              <a:gd name="connsiteY4" fmla="*/ 378725 h 3034535"/>
              <a:gd name="connsiteX0" fmla="*/ 3084394 w 3084394"/>
              <a:gd name="connsiteY0" fmla="*/ 378725 h 3034535"/>
              <a:gd name="connsiteX1" fmla="*/ 1542197 w 3084394"/>
              <a:gd name="connsiteY1" fmla="*/ 757450 h 3034535"/>
              <a:gd name="connsiteX2" fmla="*/ 0 w 3084394"/>
              <a:gd name="connsiteY2" fmla="*/ 378725 h 3034535"/>
              <a:gd name="connsiteX3" fmla="*/ 1542197 w 3084394"/>
              <a:gd name="connsiteY3" fmla="*/ 0 h 3034535"/>
              <a:gd name="connsiteX4" fmla="*/ 3084394 w 3084394"/>
              <a:gd name="connsiteY4" fmla="*/ 378725 h 3034535"/>
              <a:gd name="connsiteX5" fmla="*/ 3084394 w 3084394"/>
              <a:gd name="connsiteY5" fmla="*/ 2651078 h 3034535"/>
              <a:gd name="connsiteX6" fmla="*/ 1542197 w 3084394"/>
              <a:gd name="connsiteY6" fmla="*/ 3029803 h 3034535"/>
              <a:gd name="connsiteX7" fmla="*/ 218364 w 3084394"/>
              <a:gd name="connsiteY7" fmla="*/ 2787555 h 3034535"/>
              <a:gd name="connsiteX8" fmla="*/ 0 w 3084394"/>
              <a:gd name="connsiteY8" fmla="*/ 378725 h 3034535"/>
              <a:gd name="connsiteX0" fmla="*/ 0 w 3084394"/>
              <a:gd name="connsiteY0" fmla="*/ 378725 h 3030538"/>
              <a:gd name="connsiteX1" fmla="*/ 1542197 w 3084394"/>
              <a:gd name="connsiteY1" fmla="*/ 757450 h 3030538"/>
              <a:gd name="connsiteX2" fmla="*/ 3084394 w 3084394"/>
              <a:gd name="connsiteY2" fmla="*/ 378725 h 3030538"/>
              <a:gd name="connsiteX3" fmla="*/ 3084394 w 3084394"/>
              <a:gd name="connsiteY3" fmla="*/ 2651078 h 3030538"/>
              <a:gd name="connsiteX4" fmla="*/ 1542197 w 3084394"/>
              <a:gd name="connsiteY4" fmla="*/ 3029803 h 3030538"/>
              <a:gd name="connsiteX5" fmla="*/ 245660 w 3084394"/>
              <a:gd name="connsiteY5" fmla="*/ 2842146 h 3030538"/>
              <a:gd name="connsiteX6" fmla="*/ 0 w 3084394"/>
              <a:gd name="connsiteY6" fmla="*/ 378725 h 3030538"/>
              <a:gd name="connsiteX0" fmla="*/ 0 w 3084394"/>
              <a:gd name="connsiteY0" fmla="*/ 378725 h 3030538"/>
              <a:gd name="connsiteX1" fmla="*/ 1542197 w 3084394"/>
              <a:gd name="connsiteY1" fmla="*/ 0 h 3030538"/>
              <a:gd name="connsiteX2" fmla="*/ 3084394 w 3084394"/>
              <a:gd name="connsiteY2" fmla="*/ 378725 h 3030538"/>
              <a:gd name="connsiteX3" fmla="*/ 1542197 w 3084394"/>
              <a:gd name="connsiteY3" fmla="*/ 757450 h 3030538"/>
              <a:gd name="connsiteX4" fmla="*/ 0 w 3084394"/>
              <a:gd name="connsiteY4" fmla="*/ 378725 h 3030538"/>
              <a:gd name="connsiteX0" fmla="*/ 3084394 w 3084394"/>
              <a:gd name="connsiteY0" fmla="*/ 378725 h 3030538"/>
              <a:gd name="connsiteX1" fmla="*/ 1542197 w 3084394"/>
              <a:gd name="connsiteY1" fmla="*/ 757450 h 3030538"/>
              <a:gd name="connsiteX2" fmla="*/ 0 w 3084394"/>
              <a:gd name="connsiteY2" fmla="*/ 378725 h 3030538"/>
              <a:gd name="connsiteX3" fmla="*/ 1542197 w 3084394"/>
              <a:gd name="connsiteY3" fmla="*/ 0 h 3030538"/>
              <a:gd name="connsiteX4" fmla="*/ 3084394 w 3084394"/>
              <a:gd name="connsiteY4" fmla="*/ 378725 h 3030538"/>
              <a:gd name="connsiteX5" fmla="*/ 2743200 w 3084394"/>
              <a:gd name="connsiteY5" fmla="*/ 2814851 h 3030538"/>
              <a:gd name="connsiteX6" fmla="*/ 1542197 w 3084394"/>
              <a:gd name="connsiteY6" fmla="*/ 3029803 h 3030538"/>
              <a:gd name="connsiteX7" fmla="*/ 218364 w 3084394"/>
              <a:gd name="connsiteY7" fmla="*/ 2787555 h 3030538"/>
              <a:gd name="connsiteX8" fmla="*/ 0 w 3084394"/>
              <a:gd name="connsiteY8" fmla="*/ 378725 h 3030538"/>
              <a:gd name="connsiteX0" fmla="*/ 0 w 3084394"/>
              <a:gd name="connsiteY0" fmla="*/ 378725 h 3032028"/>
              <a:gd name="connsiteX1" fmla="*/ 1542197 w 3084394"/>
              <a:gd name="connsiteY1" fmla="*/ 757450 h 3032028"/>
              <a:gd name="connsiteX2" fmla="*/ 3084394 w 3084394"/>
              <a:gd name="connsiteY2" fmla="*/ 378725 h 3032028"/>
              <a:gd name="connsiteX3" fmla="*/ 2729552 w 3084394"/>
              <a:gd name="connsiteY3" fmla="*/ 2855794 h 3032028"/>
              <a:gd name="connsiteX4" fmla="*/ 1542197 w 3084394"/>
              <a:gd name="connsiteY4" fmla="*/ 3029803 h 3032028"/>
              <a:gd name="connsiteX5" fmla="*/ 245660 w 3084394"/>
              <a:gd name="connsiteY5" fmla="*/ 2842146 h 3032028"/>
              <a:gd name="connsiteX6" fmla="*/ 0 w 3084394"/>
              <a:gd name="connsiteY6" fmla="*/ 378725 h 3032028"/>
              <a:gd name="connsiteX0" fmla="*/ 0 w 3084394"/>
              <a:gd name="connsiteY0" fmla="*/ 378725 h 3032028"/>
              <a:gd name="connsiteX1" fmla="*/ 1542197 w 3084394"/>
              <a:gd name="connsiteY1" fmla="*/ 0 h 3032028"/>
              <a:gd name="connsiteX2" fmla="*/ 3084394 w 3084394"/>
              <a:gd name="connsiteY2" fmla="*/ 378725 h 3032028"/>
              <a:gd name="connsiteX3" fmla="*/ 1542197 w 3084394"/>
              <a:gd name="connsiteY3" fmla="*/ 757450 h 3032028"/>
              <a:gd name="connsiteX4" fmla="*/ 0 w 3084394"/>
              <a:gd name="connsiteY4" fmla="*/ 378725 h 3032028"/>
              <a:gd name="connsiteX0" fmla="*/ 3084394 w 3084394"/>
              <a:gd name="connsiteY0" fmla="*/ 378725 h 3032028"/>
              <a:gd name="connsiteX1" fmla="*/ 1542197 w 3084394"/>
              <a:gd name="connsiteY1" fmla="*/ 757450 h 3032028"/>
              <a:gd name="connsiteX2" fmla="*/ 0 w 3084394"/>
              <a:gd name="connsiteY2" fmla="*/ 378725 h 3032028"/>
              <a:gd name="connsiteX3" fmla="*/ 1542197 w 3084394"/>
              <a:gd name="connsiteY3" fmla="*/ 0 h 3032028"/>
              <a:gd name="connsiteX4" fmla="*/ 3084394 w 3084394"/>
              <a:gd name="connsiteY4" fmla="*/ 378725 h 3032028"/>
              <a:gd name="connsiteX5" fmla="*/ 2743200 w 3084394"/>
              <a:gd name="connsiteY5" fmla="*/ 2814851 h 3032028"/>
              <a:gd name="connsiteX6" fmla="*/ 1542197 w 3084394"/>
              <a:gd name="connsiteY6" fmla="*/ 3029803 h 3032028"/>
              <a:gd name="connsiteX7" fmla="*/ 218364 w 3084394"/>
              <a:gd name="connsiteY7" fmla="*/ 2787555 h 3032028"/>
              <a:gd name="connsiteX8" fmla="*/ 0 w 3084394"/>
              <a:gd name="connsiteY8" fmla="*/ 378725 h 3032028"/>
              <a:gd name="connsiteX0" fmla="*/ 0 w 3084394"/>
              <a:gd name="connsiteY0" fmla="*/ 378725 h 3049117"/>
              <a:gd name="connsiteX1" fmla="*/ 1542197 w 3084394"/>
              <a:gd name="connsiteY1" fmla="*/ 757450 h 3049117"/>
              <a:gd name="connsiteX2" fmla="*/ 3084394 w 3084394"/>
              <a:gd name="connsiteY2" fmla="*/ 378725 h 3049117"/>
              <a:gd name="connsiteX3" fmla="*/ 2729552 w 3084394"/>
              <a:gd name="connsiteY3" fmla="*/ 2855794 h 3049117"/>
              <a:gd name="connsiteX4" fmla="*/ 1542197 w 3084394"/>
              <a:gd name="connsiteY4" fmla="*/ 3029803 h 3049117"/>
              <a:gd name="connsiteX5" fmla="*/ 245660 w 3084394"/>
              <a:gd name="connsiteY5" fmla="*/ 2842146 h 3049117"/>
              <a:gd name="connsiteX6" fmla="*/ 0 w 3084394"/>
              <a:gd name="connsiteY6" fmla="*/ 378725 h 3049117"/>
              <a:gd name="connsiteX0" fmla="*/ 0 w 3084394"/>
              <a:gd name="connsiteY0" fmla="*/ 378725 h 3049117"/>
              <a:gd name="connsiteX1" fmla="*/ 1542197 w 3084394"/>
              <a:gd name="connsiteY1" fmla="*/ 0 h 3049117"/>
              <a:gd name="connsiteX2" fmla="*/ 3084394 w 3084394"/>
              <a:gd name="connsiteY2" fmla="*/ 378725 h 3049117"/>
              <a:gd name="connsiteX3" fmla="*/ 1542197 w 3084394"/>
              <a:gd name="connsiteY3" fmla="*/ 757450 h 3049117"/>
              <a:gd name="connsiteX4" fmla="*/ 0 w 3084394"/>
              <a:gd name="connsiteY4" fmla="*/ 378725 h 3049117"/>
              <a:gd name="connsiteX0" fmla="*/ 3084394 w 3084394"/>
              <a:gd name="connsiteY0" fmla="*/ 378725 h 3049117"/>
              <a:gd name="connsiteX1" fmla="*/ 1542197 w 3084394"/>
              <a:gd name="connsiteY1" fmla="*/ 757450 h 3049117"/>
              <a:gd name="connsiteX2" fmla="*/ 0 w 3084394"/>
              <a:gd name="connsiteY2" fmla="*/ 378725 h 3049117"/>
              <a:gd name="connsiteX3" fmla="*/ 1542197 w 3084394"/>
              <a:gd name="connsiteY3" fmla="*/ 0 h 3049117"/>
              <a:gd name="connsiteX4" fmla="*/ 3084394 w 3084394"/>
              <a:gd name="connsiteY4" fmla="*/ 378725 h 3049117"/>
              <a:gd name="connsiteX5" fmla="*/ 2743200 w 3084394"/>
              <a:gd name="connsiteY5" fmla="*/ 2814851 h 3049117"/>
              <a:gd name="connsiteX6" fmla="*/ 1542197 w 3084394"/>
              <a:gd name="connsiteY6" fmla="*/ 3029803 h 3049117"/>
              <a:gd name="connsiteX7" fmla="*/ 313898 w 3084394"/>
              <a:gd name="connsiteY7" fmla="*/ 2896737 h 3049117"/>
              <a:gd name="connsiteX8" fmla="*/ 0 w 3084394"/>
              <a:gd name="connsiteY8" fmla="*/ 378725 h 3049117"/>
              <a:gd name="connsiteX0" fmla="*/ 0 w 3084394"/>
              <a:gd name="connsiteY0" fmla="*/ 378725 h 3077870"/>
              <a:gd name="connsiteX1" fmla="*/ 1542197 w 3084394"/>
              <a:gd name="connsiteY1" fmla="*/ 757450 h 3077870"/>
              <a:gd name="connsiteX2" fmla="*/ 3084394 w 3084394"/>
              <a:gd name="connsiteY2" fmla="*/ 378725 h 3077870"/>
              <a:gd name="connsiteX3" fmla="*/ 2729552 w 3084394"/>
              <a:gd name="connsiteY3" fmla="*/ 2855794 h 3077870"/>
              <a:gd name="connsiteX4" fmla="*/ 1542197 w 3084394"/>
              <a:gd name="connsiteY4" fmla="*/ 3029803 h 3077870"/>
              <a:gd name="connsiteX5" fmla="*/ 245660 w 3084394"/>
              <a:gd name="connsiteY5" fmla="*/ 2842146 h 3077870"/>
              <a:gd name="connsiteX6" fmla="*/ 0 w 3084394"/>
              <a:gd name="connsiteY6" fmla="*/ 378725 h 3077870"/>
              <a:gd name="connsiteX0" fmla="*/ 0 w 3084394"/>
              <a:gd name="connsiteY0" fmla="*/ 378725 h 3077870"/>
              <a:gd name="connsiteX1" fmla="*/ 1542197 w 3084394"/>
              <a:gd name="connsiteY1" fmla="*/ 0 h 3077870"/>
              <a:gd name="connsiteX2" fmla="*/ 3084394 w 3084394"/>
              <a:gd name="connsiteY2" fmla="*/ 378725 h 3077870"/>
              <a:gd name="connsiteX3" fmla="*/ 1542197 w 3084394"/>
              <a:gd name="connsiteY3" fmla="*/ 757450 h 3077870"/>
              <a:gd name="connsiteX4" fmla="*/ 0 w 3084394"/>
              <a:gd name="connsiteY4" fmla="*/ 378725 h 3077870"/>
              <a:gd name="connsiteX0" fmla="*/ 3084394 w 3084394"/>
              <a:gd name="connsiteY0" fmla="*/ 378725 h 3077870"/>
              <a:gd name="connsiteX1" fmla="*/ 1542197 w 3084394"/>
              <a:gd name="connsiteY1" fmla="*/ 757450 h 3077870"/>
              <a:gd name="connsiteX2" fmla="*/ 0 w 3084394"/>
              <a:gd name="connsiteY2" fmla="*/ 378725 h 3077870"/>
              <a:gd name="connsiteX3" fmla="*/ 1542197 w 3084394"/>
              <a:gd name="connsiteY3" fmla="*/ 0 h 3077870"/>
              <a:gd name="connsiteX4" fmla="*/ 3084394 w 3084394"/>
              <a:gd name="connsiteY4" fmla="*/ 378725 h 3077870"/>
              <a:gd name="connsiteX5" fmla="*/ 2743200 w 3084394"/>
              <a:gd name="connsiteY5" fmla="*/ 2814851 h 3077870"/>
              <a:gd name="connsiteX6" fmla="*/ 1542197 w 3084394"/>
              <a:gd name="connsiteY6" fmla="*/ 3029803 h 3077870"/>
              <a:gd name="connsiteX7" fmla="*/ 409432 w 3084394"/>
              <a:gd name="connsiteY7" fmla="*/ 2951328 h 3077870"/>
              <a:gd name="connsiteX8" fmla="*/ 0 w 3084394"/>
              <a:gd name="connsiteY8" fmla="*/ 378725 h 3077870"/>
              <a:gd name="connsiteX0" fmla="*/ 0 w 3084394"/>
              <a:gd name="connsiteY0" fmla="*/ 378725 h 3077870"/>
              <a:gd name="connsiteX1" fmla="*/ 1542197 w 3084394"/>
              <a:gd name="connsiteY1" fmla="*/ 757450 h 3077870"/>
              <a:gd name="connsiteX2" fmla="*/ 3084394 w 3084394"/>
              <a:gd name="connsiteY2" fmla="*/ 378725 h 3077870"/>
              <a:gd name="connsiteX3" fmla="*/ 2729552 w 3084394"/>
              <a:gd name="connsiteY3" fmla="*/ 2855794 h 3077870"/>
              <a:gd name="connsiteX4" fmla="*/ 1542197 w 3084394"/>
              <a:gd name="connsiteY4" fmla="*/ 3029803 h 3077870"/>
              <a:gd name="connsiteX5" fmla="*/ 450376 w 3084394"/>
              <a:gd name="connsiteY5" fmla="*/ 2924032 h 3077870"/>
              <a:gd name="connsiteX6" fmla="*/ 0 w 3084394"/>
              <a:gd name="connsiteY6" fmla="*/ 378725 h 3077870"/>
              <a:gd name="connsiteX0" fmla="*/ 0 w 3084394"/>
              <a:gd name="connsiteY0" fmla="*/ 378725 h 3077870"/>
              <a:gd name="connsiteX1" fmla="*/ 1542197 w 3084394"/>
              <a:gd name="connsiteY1" fmla="*/ 0 h 3077870"/>
              <a:gd name="connsiteX2" fmla="*/ 3084394 w 3084394"/>
              <a:gd name="connsiteY2" fmla="*/ 378725 h 3077870"/>
              <a:gd name="connsiteX3" fmla="*/ 1542197 w 3084394"/>
              <a:gd name="connsiteY3" fmla="*/ 757450 h 3077870"/>
              <a:gd name="connsiteX4" fmla="*/ 0 w 3084394"/>
              <a:gd name="connsiteY4" fmla="*/ 378725 h 3077870"/>
              <a:gd name="connsiteX0" fmla="*/ 3084394 w 3084394"/>
              <a:gd name="connsiteY0" fmla="*/ 378725 h 3077870"/>
              <a:gd name="connsiteX1" fmla="*/ 1542197 w 3084394"/>
              <a:gd name="connsiteY1" fmla="*/ 757450 h 3077870"/>
              <a:gd name="connsiteX2" fmla="*/ 0 w 3084394"/>
              <a:gd name="connsiteY2" fmla="*/ 378725 h 3077870"/>
              <a:gd name="connsiteX3" fmla="*/ 1542197 w 3084394"/>
              <a:gd name="connsiteY3" fmla="*/ 0 h 3077870"/>
              <a:gd name="connsiteX4" fmla="*/ 3084394 w 3084394"/>
              <a:gd name="connsiteY4" fmla="*/ 378725 h 3077870"/>
              <a:gd name="connsiteX5" fmla="*/ 2743200 w 3084394"/>
              <a:gd name="connsiteY5" fmla="*/ 2814851 h 3077870"/>
              <a:gd name="connsiteX6" fmla="*/ 1542197 w 3084394"/>
              <a:gd name="connsiteY6" fmla="*/ 3029803 h 3077870"/>
              <a:gd name="connsiteX7" fmla="*/ 409432 w 3084394"/>
              <a:gd name="connsiteY7" fmla="*/ 2951328 h 3077870"/>
              <a:gd name="connsiteX8" fmla="*/ 0 w 3084394"/>
              <a:gd name="connsiteY8" fmla="*/ 378725 h 3077870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729552 w 3084394"/>
              <a:gd name="connsiteY3" fmla="*/ 2855794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09432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09432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64023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64023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64023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64023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64023 w 3084394"/>
              <a:gd name="connsiteY7" fmla="*/ 2951328 h 3073165"/>
              <a:gd name="connsiteX8" fmla="*/ 0 w 3084394"/>
              <a:gd name="connsiteY8" fmla="*/ 378725 h 3073165"/>
              <a:gd name="connsiteX0" fmla="*/ 0 w 3084394"/>
              <a:gd name="connsiteY0" fmla="*/ 378725 h 3073165"/>
              <a:gd name="connsiteX1" fmla="*/ 1542197 w 3084394"/>
              <a:gd name="connsiteY1" fmla="*/ 757450 h 3073165"/>
              <a:gd name="connsiteX2" fmla="*/ 3084394 w 3084394"/>
              <a:gd name="connsiteY2" fmla="*/ 378725 h 3073165"/>
              <a:gd name="connsiteX3" fmla="*/ 2538484 w 3084394"/>
              <a:gd name="connsiteY3" fmla="*/ 2910385 h 3073165"/>
              <a:gd name="connsiteX4" fmla="*/ 1542197 w 3084394"/>
              <a:gd name="connsiteY4" fmla="*/ 3029803 h 3073165"/>
              <a:gd name="connsiteX5" fmla="*/ 450376 w 3084394"/>
              <a:gd name="connsiteY5" fmla="*/ 2924032 h 3073165"/>
              <a:gd name="connsiteX6" fmla="*/ 0 w 3084394"/>
              <a:gd name="connsiteY6" fmla="*/ 378725 h 3073165"/>
              <a:gd name="connsiteX0" fmla="*/ 0 w 3084394"/>
              <a:gd name="connsiteY0" fmla="*/ 378725 h 3073165"/>
              <a:gd name="connsiteX1" fmla="*/ 1542197 w 3084394"/>
              <a:gd name="connsiteY1" fmla="*/ 0 h 3073165"/>
              <a:gd name="connsiteX2" fmla="*/ 3084394 w 3084394"/>
              <a:gd name="connsiteY2" fmla="*/ 378725 h 3073165"/>
              <a:gd name="connsiteX3" fmla="*/ 1542197 w 3084394"/>
              <a:gd name="connsiteY3" fmla="*/ 757450 h 3073165"/>
              <a:gd name="connsiteX4" fmla="*/ 0 w 3084394"/>
              <a:gd name="connsiteY4" fmla="*/ 378725 h 3073165"/>
              <a:gd name="connsiteX0" fmla="*/ 3084394 w 3084394"/>
              <a:gd name="connsiteY0" fmla="*/ 378725 h 3073165"/>
              <a:gd name="connsiteX1" fmla="*/ 1542197 w 3084394"/>
              <a:gd name="connsiteY1" fmla="*/ 757450 h 3073165"/>
              <a:gd name="connsiteX2" fmla="*/ 0 w 3084394"/>
              <a:gd name="connsiteY2" fmla="*/ 378725 h 3073165"/>
              <a:gd name="connsiteX3" fmla="*/ 1542197 w 3084394"/>
              <a:gd name="connsiteY3" fmla="*/ 0 h 3073165"/>
              <a:gd name="connsiteX4" fmla="*/ 3084394 w 3084394"/>
              <a:gd name="connsiteY4" fmla="*/ 378725 h 3073165"/>
              <a:gd name="connsiteX5" fmla="*/ 2565779 w 3084394"/>
              <a:gd name="connsiteY5" fmla="*/ 2896737 h 3073165"/>
              <a:gd name="connsiteX6" fmla="*/ 1542197 w 3084394"/>
              <a:gd name="connsiteY6" fmla="*/ 3029803 h 3073165"/>
              <a:gd name="connsiteX7" fmla="*/ 464023 w 3084394"/>
              <a:gd name="connsiteY7" fmla="*/ 2951328 h 3073165"/>
              <a:gd name="connsiteX8" fmla="*/ 0 w 3084394"/>
              <a:gd name="connsiteY8" fmla="*/ 378725 h 307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4394" h="3073165" stroke="0" extrusionOk="0">
                <a:moveTo>
                  <a:pt x="0" y="378725"/>
                </a:moveTo>
                <a:cubicBezTo>
                  <a:pt x="13648" y="615184"/>
                  <a:pt x="690465" y="757450"/>
                  <a:pt x="1542197" y="757450"/>
                </a:cubicBezTo>
                <a:cubicBezTo>
                  <a:pt x="2393929" y="757450"/>
                  <a:pt x="3084394" y="587889"/>
                  <a:pt x="3084394" y="378725"/>
                </a:cubicBezTo>
                <a:lnTo>
                  <a:pt x="2538484" y="2910385"/>
                </a:lnTo>
                <a:cubicBezTo>
                  <a:pt x="2538484" y="3119549"/>
                  <a:pt x="2393929" y="3029803"/>
                  <a:pt x="1542197" y="3029803"/>
                </a:cubicBezTo>
                <a:cubicBezTo>
                  <a:pt x="690465" y="3029803"/>
                  <a:pt x="450376" y="3133196"/>
                  <a:pt x="450376" y="2924032"/>
                </a:cubicBezTo>
                <a:cubicBezTo>
                  <a:pt x="300251" y="2075596"/>
                  <a:pt x="109182" y="1322695"/>
                  <a:pt x="0" y="378725"/>
                </a:cubicBezTo>
                <a:close/>
              </a:path>
              <a:path w="3084394" h="3073165" fill="lighten" stroke="0" extrusionOk="0">
                <a:moveTo>
                  <a:pt x="0" y="378725"/>
                </a:moveTo>
                <a:cubicBezTo>
                  <a:pt x="0" y="169561"/>
                  <a:pt x="690465" y="0"/>
                  <a:pt x="1542197" y="0"/>
                </a:cubicBezTo>
                <a:cubicBezTo>
                  <a:pt x="2393929" y="0"/>
                  <a:pt x="3084394" y="169561"/>
                  <a:pt x="3084394" y="378725"/>
                </a:cubicBezTo>
                <a:cubicBezTo>
                  <a:pt x="3084394" y="587889"/>
                  <a:pt x="2393929" y="757450"/>
                  <a:pt x="1542197" y="757450"/>
                </a:cubicBezTo>
                <a:cubicBezTo>
                  <a:pt x="690465" y="757450"/>
                  <a:pt x="0" y="587889"/>
                  <a:pt x="0" y="378725"/>
                </a:cubicBezTo>
                <a:close/>
              </a:path>
              <a:path w="3084394" h="3073165" fill="none" extrusionOk="0">
                <a:moveTo>
                  <a:pt x="3084394" y="378725"/>
                </a:moveTo>
                <a:cubicBezTo>
                  <a:pt x="3084394" y="587889"/>
                  <a:pt x="2393929" y="757450"/>
                  <a:pt x="1542197" y="757450"/>
                </a:cubicBezTo>
                <a:cubicBezTo>
                  <a:pt x="690465" y="757450"/>
                  <a:pt x="0" y="587889"/>
                  <a:pt x="0" y="378725"/>
                </a:cubicBezTo>
                <a:cubicBezTo>
                  <a:pt x="0" y="169561"/>
                  <a:pt x="690465" y="0"/>
                  <a:pt x="1542197" y="0"/>
                </a:cubicBezTo>
                <a:cubicBezTo>
                  <a:pt x="2393929" y="0"/>
                  <a:pt x="3084394" y="169561"/>
                  <a:pt x="3084394" y="378725"/>
                </a:cubicBezTo>
                <a:lnTo>
                  <a:pt x="2565779" y="2896737"/>
                </a:lnTo>
                <a:cubicBezTo>
                  <a:pt x="2565779" y="3105901"/>
                  <a:pt x="1892489" y="3020705"/>
                  <a:pt x="1542197" y="3029803"/>
                </a:cubicBezTo>
                <a:cubicBezTo>
                  <a:pt x="1191905" y="3038901"/>
                  <a:pt x="464023" y="3160492"/>
                  <a:pt x="464023" y="2951328"/>
                </a:cubicBezTo>
                <a:cubicBezTo>
                  <a:pt x="354841" y="2180230"/>
                  <a:pt x="0" y="1136176"/>
                  <a:pt x="0" y="378725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99219" y="5773003"/>
            <a:ext cx="2497017" cy="1021017"/>
          </a:xfrm>
          <a:prstGeom prst="flowChartMagneticDisk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2172786" y="361615"/>
            <a:ext cx="6064774" cy="648072"/>
            <a:chOff x="1146012" y="584730"/>
            <a:chExt cx="9194848" cy="648072"/>
          </a:xfrm>
        </p:grpSpPr>
        <p:sp>
          <p:nvSpPr>
            <p:cNvPr id="130" name="Rounded Rectangle 10">
              <a:extLst>
                <a:ext uri="{FF2B5EF4-FFF2-40B4-BE49-F238E27FC236}">
                  <a16:creationId xmlns:a16="http://schemas.microsoft.com/office/drawing/2014/main" xmlns="" id="{4E5D8E3E-3725-4370-BD64-62A17C4ABFDF}"/>
                </a:ext>
              </a:extLst>
            </p:cNvPr>
            <p:cNvSpPr/>
            <p:nvPr/>
          </p:nvSpPr>
          <p:spPr>
            <a:xfrm>
              <a:off x="1146012" y="584730"/>
              <a:ext cx="9194848" cy="648072"/>
            </a:xfrm>
            <a:prstGeom prst="roundRect">
              <a:avLst>
                <a:gd name="adj" fmla="val 50000"/>
              </a:avLst>
            </a:prstGeom>
            <a:solidFill>
              <a:srgbClr val="ABD58B">
                <a:alpha val="49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31" name="Rounded Rectangle 10">
              <a:extLst>
                <a:ext uri="{FF2B5EF4-FFF2-40B4-BE49-F238E27FC236}">
                  <a16:creationId xmlns:a16="http://schemas.microsoft.com/office/drawing/2014/main" xmlns="" id="{0A779EF3-BBF3-495A-BE9F-D8FA5036E83C}"/>
                </a:ext>
              </a:extLst>
            </p:cNvPr>
            <p:cNvSpPr/>
            <p:nvPr/>
          </p:nvSpPr>
          <p:spPr>
            <a:xfrm>
              <a:off x="1282822" y="636739"/>
              <a:ext cx="8848277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chemeClr val="bg1">
                    <a:lumMod val="86000"/>
                    <a:lumOff val="14000"/>
                  </a:schemeClr>
                </a:gs>
                <a:gs pos="84000">
                  <a:schemeClr val="bg1"/>
                </a:gs>
                <a:gs pos="100000">
                  <a:srgbClr val="94CA6C"/>
                </a:gs>
                <a:gs pos="0">
                  <a:srgbClr val="ABD58B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সমতুল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43442" y="3676061"/>
            <a:ext cx="9175592" cy="917431"/>
            <a:chOff x="130391" y="1841993"/>
            <a:chExt cx="9175592" cy="917431"/>
          </a:xfrm>
        </p:grpSpPr>
        <p:sp>
          <p:nvSpPr>
            <p:cNvPr id="133" name="TextBox 132"/>
            <p:cNvSpPr txBox="1"/>
            <p:nvPr/>
          </p:nvSpPr>
          <p:spPr>
            <a:xfrm>
              <a:off x="130391" y="1992572"/>
              <a:ext cx="5447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850612"/>
                </p:ext>
              </p:extLst>
            </p:nvPr>
          </p:nvGraphicFramePr>
          <p:xfrm>
            <a:off x="6102874" y="1841993"/>
            <a:ext cx="3203109" cy="917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6" name="Equation" r:id="rId13" imgW="876240" imgH="393480" progId="Equation.3">
                    <p:embed/>
                  </p:oleObj>
                </mc:Choice>
                <mc:Fallback>
                  <p:oleObj name="Equation" r:id="rId13" imgW="87624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02874" y="1841993"/>
                          <a:ext cx="3203109" cy="9174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022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38778E-17 L 0.36875 -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3600000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3.7037E-7 L 1.66667E-6 3.7037E-7 L 0.02773 0.00255 C 0.03021 0.00741 0.03294 0.0081 0.03555 0.00926 C 0.03802 0.01065 0.04049 0.01273 0.04297 0.01389 C 0.0543 0.01643 0.06393 0.02338 0.07383 0.02801 C 0.07982 0.03773 0.08437 0.04167 0.08932 0.05023 C 0.09427 0.05579 0.10534 0.06968 0.1095 0.08102 C 0.11068 0.08333 0.11094 0.08356 0.11237 0.08403 C 0.1138 0.09167 0.11562 0.09491 0.11732 0.09745 C 0.11484 0.11157 0.11276 0.12546 0.1095 0.14051 C 0.10846 0.14954 0.1082 0.15347 0.10456 0.15556 C 0.10208 0.1625 0.09896 0.16481 0.09687 0.16736 C 0.09219 0.16829 0.08971 0.17893 0.08659 0.18125 C 0.0875 0.19051 0.08724 0.19514 0.08932 0.19653 C 0.0901 0.20324 0.10143 0.2213 0.10456 0.22315 C 0.11341 0.22569 0.12057 0.23125 0.13008 0.2338 L 0.14036 0.2375 C 0.14609 0.23981 0.15312 0.23935 0.15833 0.2463 C 0.16198 0.24861 0.16341 0.25093 0.16588 0.25208 C 0.1694 0.26134 0.17409 0.26505 0.17617 0.26782 C 0.18424 0.29282 0.18047 0.27893 0.18646 0.31528 C 0.18398 0.32222 0.18177 0.33472 0.17903 0.34815 C 0.17721 0.34931 0.17513 0.3581 0.1737 0.36273 C 0.17265 0.36366 0.17187 0.37199 0.17122 0.37639 C 0.1694 0.37893 0.16771 0.38981 0.16588 0.39236 C 0.16875 0.4044 0.16979 0.41435 0.1737 0.41852 C 0.1776 0.43032 0.18398 0.43241 0.1918 0.44028 C 0.2013 0.4456 0.2056 0.4463 0.21719 0.4463 L 0.23528 0.45556 C 0.23776 0.45718 0.24062 0.45833 0.24271 0.46042 C 0.24492 0.46042 0.24635 0.46134 0.24805 0.46829 C 0.25716 0.4831 0.26445 0.47014 0.27083 0.48588 C 0.30807 0.4956 0.30013 0.51528 0.30403 0.53542 C 0.31745 0.55833 0.31393 0.57106 0.31471 0.59977 C 0.31888 0.6 0.30794 0.61782 0.31211 0.62454 C 0.31706 0.62893 0.32174 0.64398 0.32487 0.65162 C 0.32669 0.65417 0.32851 0.65556 0.32995 0.65556 C 0.33164 0.66343 0.33307 0.66782 0.33489 0.66968 C 0.33659 0.67153 0.33841 0.67893 0.3401 0.68218 C 0.33581 0.71227 0.34088 0.68565 0.33242 0.71134 C 0.33125 0.71875 0.3306 0.72199 0.32995 0.72523 C 0.32877 0.72546 0.32851 0.73403 0.32734 0.73843 C 0.32604 0.73935 0.32383 0.74097 0.32213 0.74861 C 0.33489 0.76134 0.32357 0.75231 0.3401 0.75486 C 0.34362 0.75602 0.34687 0.76204 0.35039 0.76412 C 0.35286 0.76505 0.35846 0.76643 0.35846 0.76736 " pathEditMode="relative" rAng="0" ptsTypes="AAAAAAAAAAAAAAAAAAAAAAAAAAAAAAAAAAAAAAAAAAAAAAA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38356"/>
                                    </p:animMotion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3600000"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-4.07407E-6 L 1.04167E-6 -4.07407E-6 C 0.00443 0.0007 0.00937 0.00255 0.01419 0.00394 C 0.01797 0.00487 0.02213 0.00417 0.02578 0.00602 C 0.07617 0.03125 0.03542 0.01644 0.05664 0.02408 C 0.06107 0.02824 0.06549 0.03241 0.06953 0.03727 C 0.07864 0.04792 0.08086 0.05232 0.08737 0.06436 C 0.08802 0.06621 0.08867 0.06829 0.08906 0.07061 C 0.08984 0.07362 0.09036 0.07616 0.09075 0.0794 C 0.09375 0.09676 0.09362 0.0963 0.0957 0.11065 C 0.09622 0.12871 0.09713 0.14607 0.09713 0.16389 C 0.09713 0.1875 0.09362 0.18565 0.09713 0.20417 C 0.09805 0.20764 0.09818 0.21297 0.10052 0.21551 C 0.10404 0.21852 0.10911 0.21829 0.11341 0.21968 C 0.11667 0.22199 0.12331 0.22709 0.12669 0.23079 C 0.1293 0.23357 0.13203 0.23658 0.13463 0.23959 C 0.13529 0.2419 0.13555 0.24375 0.13633 0.2463 C 0.13828 0.25093 0.14141 0.2544 0.14284 0.25949 C 0.14557 0.26829 0.14674 0.28357 0.14766 0.29283 C 0.14661 0.30324 0.14779 0.31436 0.14427 0.32431 C 0.1401 0.33704 0.12969 0.34468 0.12513 0.35741 C 0.11901 0.37338 0.12096 0.36574 0.11836 0.37963 C 0.11888 0.38195 0.11927 0.38403 0.12018 0.38612 C 0.12279 0.39399 0.12904 0.40139 0.13294 0.40625 C 0.13516 0.4088 0.13724 0.41112 0.13958 0.41297 C 0.14336 0.41574 0.14713 0.41737 0.15104 0.41968 C 0.15547 0.42547 0.15872 0.43172 0.16393 0.43519 C 0.16562 0.43635 0.16732 0.43704 0.16888 0.43774 C 0.17318 0.44954 0.17266 0.44885 0.18021 0.46181 C 0.18177 0.46436 0.18346 0.46644 0.18516 0.46875 C 0.18633 0.47593 0.18971 0.48334 0.18841 0.49098 C 0.18737 0.49746 0.18685 0.5044 0.18516 0.51088 C 0.18411 0.51505 0.18164 0.51806 0.18021 0.52223 C 0.17721 0.53056 0.17669 0.53704 0.17552 0.5463 C 0.17604 0.54862 0.17604 0.55139 0.17708 0.55301 C 0.18008 0.55834 0.18281 0.55695 0.18672 0.55973 C 0.19805 0.5676 0.18411 0.56227 0.19987 0.56667 C 0.20195 0.56783 0.20495 0.56829 0.20638 0.57107 C 0.20781 0.57315 0.20768 0.57686 0.20794 0.57987 C 0.20846 0.58565 0.20911 0.59144 0.20963 0.59769 C 0.21029 0.60487 0.21003 0.61227 0.2112 0.61968 C 0.21159 0.62223 0.21328 0.62431 0.21458 0.62662 C 0.21302 0.63797 0.21094 0.64375 0.21614 0.65556 C 0.21706 0.65741 0.21953 0.65672 0.22109 0.65764 C 0.22266 0.66412 0.22331 0.66621 0.22448 0.67338 C 0.22448 0.67385 0.22448 0.67477 0.22448 0.67593 " pathEditMode="relative" rAng="0" ptsTypes="AAAAAAAAAAAAAAAAAAAAAAAAAAAAAAAAAAAAAAAAAAAAAA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33796"/>
                                    </p:animMotion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11732 -0.0025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13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1484 -0.0069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6 -0.00347 L 0.04987 0.0057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46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6 -0.00347 L 0.0461 -0.0069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8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24701 -0.0104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2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750"/>
                            </p:stCondLst>
                            <p:childTnLst>
                              <p:par>
                                <p:cTn id="1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36875 -0.0013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6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75E-6 4.81481E-6 L 0.06458 -0.04213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6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22222E-6 L -0.09297 0.0141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69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750"/>
                            </p:stCondLst>
                            <p:childTnLst>
                              <p:par>
                                <p:cTn id="1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7864 0.00996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48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3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11022E-16 5.55112E-17 L 0.03763 -0.00185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00"/>
                            </p:stCondLst>
                            <p:childTnLst>
                              <p:par>
                                <p:cTn id="17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4 0.00996 L 0.17864 0.01019 C 0.17487 0.00903 0.17109 0.00788 0.16744 0.00788 C 0.15481 0.00788 0.16419 0.00903 0.15625 0.01505 C 0.15429 0.01644 0.15208 0.01644 0.15013 0.01737 C 0.14882 0.01806 0.14752 0.01922 0.14635 0.01991 C 0.14583 0.02246 0.14622 0.0257 0.14505 0.02709 C 0.14297 0.0301 0.13997 0.0301 0.13763 0.03218 C 0.13554 0.0338 0.13359 0.03565 0.13151 0.03704 C 0.12942 0.0382 0.12734 0.03843 0.12526 0.03959 C 0.12369 0.04028 0.122 0.04121 0.12031 0.04213 C 0.11354 0.05093 0.11992 0.04399 0.10911 0.04931 L 0.09804 0.05672 C 0.09687 0.05764 0.09557 0.05903 0.0944 0.05926 L 0.0832 0.06158 C 0.0707 0.06991 0.08997 0.05741 0.07448 0.06644 C 0.072 0.06806 0.06966 0.06991 0.06705 0.07153 C 0.06588 0.07223 0.06471 0.07338 0.06328 0.07408 C 0.06132 0.07477 0.05924 0.07547 0.05716 0.07639 C 0.05599 0.07709 0.05481 0.07848 0.05338 0.07871 C 0.04817 0.0801 0.04284 0.08033 0.03737 0.08125 C 0.02565 0.08334 0.02656 0.08334 0.0164 0.08612 C 0.00755 0.0919 0.0181 0.08565 0.00143 0.09121 C 0.00026 0.09144 -0.00091 0.09306 -0.00222 0.09375 C -0.00469 0.09468 -0.00951 0.09607 -0.00951 0.09653 " pathEditMode="relative" rAng="0" ptsTypes="AAAAAAAAAAAAAAAAAAAAAAAAA">
                                      <p:cBhvr>
                                        <p:cTn id="1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"/>
                            </p:stCondLst>
                            <p:childTnLst>
                              <p:par>
                                <p:cTn id="1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963 L 0.16992 0.10903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62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-4.81481E-6 L -0.0375 -0.01435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00"/>
                            </p:stCondLst>
                            <p:childTnLst>
                              <p:par>
                                <p:cTn id="19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2 0.10903 L 0.16992 0.10926 C 0.1664 0.10949 0.16289 0.10973 0.1595 0.11111 C 0.15703 0.11204 0.15494 0.11412 0.15273 0.11551 C 0.1444 0.12107 0.15468 0.11459 0.14453 0.12014 C 0.14349 0.12084 0.14231 0.12199 0.14127 0.12246 C 0.13893 0.12361 0.13659 0.12385 0.13437 0.12477 C 0.13281 0.12547 0.13125 0.12639 0.12968 0.12709 C 0.12747 0.12801 0.12513 0.12824 0.12291 0.1294 C 0.12174 0.12986 0.1207 0.13125 0.11953 0.13148 C 0.11718 0.13264 0.11497 0.13311 0.11263 0.1338 L 0.10573 0.13843 C 0.10455 0.13912 0.10351 0.14028 0.10234 0.14074 C 0.10039 0.14167 0.09843 0.14213 0.09661 0.14283 C 0.0944 0.14422 0.09179 0.14514 0.08984 0.14769 C 0.08528 0.15348 0.08763 0.15139 0.08294 0.1544 C 0.08177 0.15602 0.0806 0.15787 0.07942 0.15903 C 0.07669 0.16181 0.07187 0.16297 0.06927 0.16366 C 0.06536 0.16621 0.0651 0.16598 0.06119 0.17061 C 0.06002 0.17199 0.05911 0.17431 0.05781 0.175 C 0.05547 0.17639 0.05312 0.17639 0.05091 0.17732 C 0.04935 0.17801 0.04778 0.17871 0.04635 0.17963 C 0.03763 0.18843 0.04622 0.18056 0.03489 0.18658 C 0.03255 0.1875 0.03034 0.19005 0.02799 0.19098 L 0.02343 0.19352 C 0.01484 0.20486 0.02578 0.19121 0.01536 0.2 C 0.01419 0.20116 0.01328 0.20348 0.01198 0.20486 C 0.01093 0.20602 0.00963 0.20602 0.00859 0.20695 C 0.00742 0.20834 0.00638 0.21042 0.00507 0.21158 C 0.00195 0.21459 -0.00339 0.21528 -0.00625 0.21621 C -0.01081 0.21922 -0.0086 0.21852 -0.01302 0.21852 " pathEditMode="relative" rAng="0" ptsTypes="AAAAAAAAAAAAAAAAAAAAAAAAAAAAAAA">
                                      <p:cBhvr>
                                        <p:cTn id="1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800"/>
                            </p:stCondLst>
                            <p:childTnLst>
                              <p:par>
                                <p:cTn id="19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0.22107 L 0.16992 0.21852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39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91667E-6 1.85185E-6 L 0.03711 -0.03148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900"/>
                            </p:stCondLst>
                            <p:childTnLst>
                              <p:par>
                                <p:cTn id="20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2 0.21852 L 0.16992 0.21852 C 0.16771 0.21922 0.1655 0.21968 0.16354 0.22084 C 0.16224 0.22176 0.1612 0.22362 0.1599 0.22477 C 0.15925 0.22524 0.15846 0.22547 0.15781 0.22593 C 0.15169 0.23056 0.15781 0.22686 0.15286 0.22963 C 0.15143 0.23218 0.15026 0.23519 0.1487 0.23727 C 0.1418 0.24537 0.15247 0.23264 0.14362 0.24352 C 0.14232 0.24537 0.14089 0.24699 0.13945 0.24862 C 0.13867 0.24931 0.13815 0.2507 0.13737 0.25116 C 0.13659 0.25139 0.13594 0.25209 0.13516 0.25232 C 0.13333 0.25324 0.13125 0.25324 0.12956 0.25487 C 0.12865 0.25579 0.1276 0.25649 0.12669 0.25741 C 0.12552 0.25857 0.12448 0.26019 0.12318 0.26112 C 0.12188 0.26204 0.12031 0.26181 0.11888 0.26227 C 0.11797 0.26274 0.11706 0.26343 0.11615 0.26366 C 0.10977 0.26436 0.10339 0.26436 0.09701 0.26482 C 0.09505 0.26574 0.09323 0.26621 0.09128 0.26737 L 0.08281 0.27246 C 0.08216 0.27292 0.08138 0.27315 0.08073 0.27362 C 0.07982 0.27454 0.07891 0.2757 0.07786 0.27616 C 0.07656 0.27686 0.07513 0.27709 0.0737 0.27755 C 0.07292 0.27778 0.07227 0.27824 0.07148 0.27871 C 0.06888 0.28079 0.06875 0.28195 0.06589 0.28241 C 0.06211 0.28311 0.05833 0.28334 0.05456 0.2838 C 0.04727 0.28704 0.05625 0.28264 0.04896 0.2875 C 0.04805 0.2882 0.04701 0.2882 0.04609 0.28866 C 0.04414 0.28982 0.04297 0.29051 0.04115 0.2926 C 0.04036 0.29329 0.03971 0.29445 0.03893 0.29514 C 0.03763 0.29607 0.03477 0.29746 0.03477 0.29746 C 0.03398 0.29885 0.03346 0.30024 0.03268 0.30139 C 0.03099 0.30348 0.02721 0.30556 0.02552 0.30625 C 0.01966 0.30926 0.02227 0.30811 0.01784 0.31019 C 0.01654 0.31181 0.01432 0.31482 0.01276 0.31644 C 0.01185 0.31737 0.01094 0.31783 0.01003 0.31899 C 0.00859 0.32037 0.00742 0.32362 0.00573 0.32385 C 0.00404 0.32431 0.00247 0.32477 0.00078 0.32524 C -0.00156 0.32593 -0.00404 0.32755 -0.00625 0.32894 L -0.00833 0.33033 " pathEditMode="relative" ptsTypes="AAAAAAAAAAAAAAAAAAAAAAAAAAAAAAAAAAAAAAA">
                                      <p:cBhvr>
                                        <p:cTn id="2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400"/>
                            </p:stCondLst>
                            <p:childTnLst>
                              <p:par>
                                <p:cTn id="20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33241 L 0.16093 0.32917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16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5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0833E-6 -2.96296E-6 L -0.0405 0.0354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00"/>
                            </p:stCondLst>
                            <p:childTnLst>
                              <p:par>
                                <p:cTn id="2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0.32917 L 0.16094 0.32917 C 0.15365 0.33241 0.14974 0.3331 0.14415 0.3375 C 0.14297 0.33843 0.14206 0.33935 0.14089 0.34051 C 0.13959 0.3419 0.13803 0.34306 0.13672 0.34491 C 0.12904 0.35556 0.1379 0.34653 0.1306 0.35347 L 0.12435 0.36644 C 0.1237 0.36806 0.12331 0.37037 0.12227 0.37083 L 0.11901 0.37222 C 0.11394 0.3794 0.11823 0.375 0.10964 0.37801 C 0.10756 0.37871 0.10547 0.38009 0.10339 0.38079 C 0.09961 0.38218 0.09805 0.38287 0.09415 0.3838 C 0.09154 0.38426 0.0892 0.38472 0.08672 0.38519 C 0.07982 0.39144 0.08724 0.38519 0.08047 0.38958 C 0.07761 0.39121 0.075 0.39329 0.07214 0.39537 C 0.07084 0.3963 0.06928 0.39699 0.06797 0.39815 C 0.06693 0.39908 0.06602 0.40046 0.06485 0.40116 C 0.0629 0.40208 0.06068 0.40208 0.05847 0.40232 L 0.0461 0.4081 L 0.04297 0.40972 C 0.04193 0.41019 0.04076 0.41065 0.03985 0.41111 C 0.03711 0.41204 0.03425 0.41296 0.03151 0.41389 C 0.03034 0.41435 0.02943 0.41505 0.02826 0.41551 C 0.02487 0.4169 0.02253 0.41736 0.01888 0.41829 C 0.01758 0.41945 0.01615 0.42014 0.01472 0.4213 C 0.01263 0.42292 0.01094 0.42616 0.00847 0.42708 L 0.0043 0.42847 C -0.00065 0.4331 0.00313 0.43009 -0.00299 0.43287 C -0.01041 0.43565 -0.0069 0.43565 -0.01015 0.43565 " pathEditMode="relative" rAng="0" ptsTypes="AAAAAAAAAAAAAAAAAAAAAAAAAAAAA">
                                      <p:cBhvr>
                                        <p:cTn id="2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43658 L 0.15364 0.42292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69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3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79167E-6 -4.44444E-6 L 0.03763 0.00764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1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8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0185 L 0.03763 0.00093 C 0.0306 -0.00185 0.02474 -0.00301 0.01836 -0.00417 C 0.01602 -0.00417 0.01367 -0.00532 0.01146 -0.00648 C 0.00365 -0.00648 -0.00456 -0.00787 -0.0125 -0.00787 C -0.01719 -0.01111 -0.02279 -0.01319 -0.0276 -0.01319 C -0.04245 -0.0169 -0.05716 -0.0169 -0.07174 -0.02199 C -0.08268 -0.02431 -0.09362 -0.02639 -0.1043 -0.0287 C -0.11315 -0.03102 -0.1207 -0.03218 -0.13008 -0.03333 C -0.13659 -0.03588 -0.14336 -0.03819 -0.15013 -0.03819 C -0.1694 -0.03866 -0.18854 -0.03819 -0.20729 -0.03819 " pathEditMode="relative" rAng="0" ptsTypes="AAAAAAAAAAA">
                                      <p:cBhvr>
                                        <p:cTn id="255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169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435 L -0.0375 -0.01412 C -0.04726 -0.01435 -0.05572 -0.01435 -0.06458 -0.01412 C -0.06875 -0.01343 -0.0763 -0.01204 -0.0763 -0.0125 L -0.08151 -0.01065 C -0.08242 -0.01065 -0.08307 -0.00995 -0.08411 -0.00995 C -0.08489 -0.00926 -0.08632 -0.00926 -0.0875 -0.00857 C -0.08893 -0.00857 -0.0901 -0.0081 -0.09192 -0.0081 C -0.09388 -0.00741 -0.09622 -0.00741 -0.09843 -0.00648 C -0.10052 -0.00579 -0.10234 -0.0044 -0.10442 -0.0044 C -0.10677 -0.00394 -0.11445 -0.00301 -0.11796 -0.00185 C -0.11875 -0.00185 -0.11966 -0.00093 -0.1207 -0.00093 C -0.122 -0.00093 -0.12382 -0.00093 -0.12565 -0.00093 C -0.12695 -0.00023 -0.12812 -0.00023 -0.13007 0.00046 C -0.13138 0.00046 -0.1332 0.00116 -0.13476 0.00116 C -0.13632 0.00185 -0.13776 0.00185 -0.13893 0.00231 C -0.16289 0.00509 -0.15 0.00231 -0.16119 0.00509 C -0.16927 0.00995 -0.15664 0.00231 -0.16809 0.00856 C -0.16979 0.00926 -0.17148 0.00995 -0.1733 0.01134 C -0.17434 0.01204 -0.17539 0.01273 -0.17617 0.01342 C -0.17773 0.01481 -0.17851 0.01643 -0.17968 0.0169 C -0.1819 0.01829 -0.1845 0.01898 -0.18697 0.01944 C -0.2052 0.03079 -0.18854 0.02315 -0.20117 0.0287 C -0.20885 0.03796 -0.19648 0.02315 -0.20885 0.0368 C -0.21041 0.03796 -0.21393 0.04329 -0.21393 0.04236 C -0.21406 0.04444 -0.21432 0.04653 -0.21458 0.04792 C -0.21497 0.04838 -0.21497 0.0493 -0.21497 0.04977 C -0.21497 0.05486 -0.21497 0.0581 -0.21393 0.06227 L -0.21028 0.0662 " pathEditMode="relative" rAng="0" ptsTypes="AAAAAAAAAAAAAAAAAAAAAAAAAAAAA">
                                      <p:cBhvr>
                                        <p:cTn id="257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4028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1 -0.03148 L 0.03711 -0.03033 C 0.03555 -0.03357 0.03347 -0.03588 0.03308 -0.03866 C 0.02891 -0.06898 0.03711 -0.0544 0.03086 -0.06412 C 0.03008 -0.0669 0.02839 -0.07361 0.02761 -0.075 C 0.0267 -0.07639 0.02644 -0.07755 0.02526 -0.07894 L 0.02305 -0.08079 C 0.02266 -0.08195 0.0224 -0.08218 0.02188 -0.08311 C 0.02149 -0.0838 0.02058 -0.08426 0.01979 -0.08473 C 0.01407 -0.08866 0.01472 -0.0882 0.00964 -0.09005 C 0.00873 -0.09074 0.00821 -0.09144 0.00703 -0.0919 C 0.00456 -0.09375 0.00039 -0.09398 -0.00299 -0.09491 C -0.00416 -0.09491 -0.00521 -0.09514 -0.00625 -0.09537 C -0.00781 -0.09584 -0.00924 -0.0963 -0.01093 -0.09676 C -0.01198 -0.09676 -0.01315 -0.09723 -0.01419 -0.09746 C -0.01549 -0.09769 -0.01627 -0.09861 -0.01744 -0.09861 C -0.01979 -0.09954 -0.02226 -0.09954 -0.02435 -0.09977 C -0.02617 -0.09977 -0.02799 -0.1 -0.03008 -0.10023 C -0.03125 -0.10047 -0.03229 -0.1007 -0.03346 -0.1007 C -0.04557 -0.10278 -0.02838 -0.09977 -0.04479 -0.10278 L -0.05156 -0.1044 L -0.05937 -0.10486 C -0.06067 -0.1051 -0.06146 -0.10556 -0.06263 -0.10579 C -0.06367 -0.10602 -0.06497 -0.10625 -0.06601 -0.10672 C -0.06927 -0.10695 -0.07213 -0.10741 -0.07526 -0.10787 C -0.07812 -0.10834 -0.07981 -0.10926 -0.0832 -0.10926 C -0.08789 -0.10996 -0.09297 -0.10996 -0.09778 -0.11019 C -0.09883 -0.11042 -0.1 -0.11065 -0.10117 -0.11065 C -0.10299 -0.11088 -0.10494 -0.11135 -0.10677 -0.11158 C -0.10833 -0.11158 -0.10976 -0.11181 -0.11133 -0.11204 C -0.11289 -0.11227 -0.11419 -0.11273 -0.11575 -0.1132 C -0.11758 -0.11343 -0.11979 -0.11343 -0.12135 -0.11389 C -0.12409 -0.11436 -0.12682 -0.11482 -0.12955 -0.11551 C -0.1319 -0.11621 -0.13372 -0.11667 -0.13619 -0.1169 C -0.13815 -0.11713 -0.13984 -0.11713 -0.14205 -0.11736 C -0.15625 -0.11922 -0.13489 -0.1169 -0.15208 -0.11875 C -0.15364 -0.11922 -0.15521 -0.11922 -0.15638 -0.11968 C -0.15885 -0.12084 -0.16015 -0.12292 -0.16224 -0.12454 C -0.16784 -0.12871 -0.16354 -0.12431 -0.16784 -0.12917 C -0.16797 -0.13449 -0.16836 -0.13912 -0.16901 -0.14468 C -0.16901 -0.14537 -0.16953 -0.14584 -0.17005 -0.1463 C -0.17083 -0.14699 -0.17252 -0.14723 -0.17356 -0.14769 C -0.17747 -0.14908 -0.17526 -0.14908 -0.17747 -0.14908 " pathEditMode="relative" rAng="0" ptsTypes="AAAAAAAAAAAAAAAAAAAAAAAAAAAAAAAAAAAAAAAAAAA">
                                      <p:cBhvr>
                                        <p:cTn id="25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500"/>
                            </p:stCondLst>
                            <p:childTnLst>
                              <p:par>
                                <p:cTn id="2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6" presetID="50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28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4 0.01459 L -0.13489 0.17384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7963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8 -0.04144 L -0.13242 0.46666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25394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2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393 L 2.08333E-7 0.00417 L -0.13346 0.00162 C -0.1431 0.00116 -0.15273 -0.00417 -0.16237 -0.00695 C -0.18438 -0.0132 -0.17956 -0.01042 -0.20651 -0.02014 C -0.20964 -0.02107 -0.21263 -0.02338 -0.21576 -0.02431 C -0.22448 -0.02708 -0.23346 -0.0287 -0.24219 -0.03102 C -0.2474 -0.03218 -0.25247 -0.0338 -0.25742 -0.03519 L -0.30378 -0.03333 C -0.30859 -0.03264 -0.31315 -0.03079 -0.31758 -0.03102 C -0.33633 -0.03195 -0.35469 -0.03519 -0.37331 -0.0375 C -0.38073 -0.0382 -0.38802 -0.03935 -0.39544 -0.03958 L -0.50313 -0.04375 C -0.51745 -0.04329 -0.53177 -0.04329 -0.54609 -0.0419 C -0.55182 -0.04097 -0.55768 -0.03912 -0.56341 -0.0375 C -0.56862 -0.03611 -0.57109 -0.03495 -0.57604 -0.03333 C -0.57813 -0.03171 -0.58008 -0.02986 -0.5819 -0.0287 C -0.58359 -0.02801 -0.58516 -0.02778 -0.58659 -0.02662 C -0.59974 -0.0169 -0.58776 -0.02245 -0.59935 -0.01782 C -0.60547 -0.01273 -0.61159 -0.00671 -0.61797 -0.00255 C -0.62083 -0.00093 -0.62435 0.00116 -0.62721 0.00393 C -0.64023 0.0162 -0.63086 0.00972 -0.6388 0.01481 C -0.64401 0.04444 -0.63828 0.01412 -0.64336 0.03657 C -0.64388 0.03866 -0.64388 0.0412 -0.64466 0.04282 C -0.64831 0.05532 -0.64792 0.04745 -0.64792 0.05417 " pathEditMode="relative" rAng="0" ptsTypes="AAAAAAAAAAAAAAAAAAAAAAAAA">
                                      <p:cBhvr>
                                        <p:cTn id="2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9" y="116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0.00764 L 0.03763 0.00833 C 0.03437 0.00532 0.03138 0.00139 0.02838 1.11111E-6 C 0.02539 -0.00208 0.02265 -0.00208 0.0194 -0.00301 C 0.01718 -0.00394 0.0151 -0.00556 0.01276 -0.00602 C -0.03633 -0.01736 4.79167E-6 -0.00648 -0.02396 -0.01343 C -0.04362 -0.01296 -0.06342 -0.01482 -0.08308 -0.01134 C -0.0862 -0.01065 -0.08881 -0.00579 -0.09193 -0.00301 C -0.09415 -0.00139 -0.09623 0.00116 -0.09857 0.00231 C -0.10365 0.00532 -0.10886 0.00764 -0.11433 0.01042 C -0.11537 0.01111 -0.11641 0.01296 -0.11732 0.01342 C -0.12227 0.01551 -0.13464 0.01805 -0.13868 0.01898 C -0.14792 0.02454 -0.13816 0.01898 -0.15313 0.0243 C -0.15508 0.02477 -0.15665 0.02639 -0.15873 0.02731 C -0.16316 0.02893 -0.16758 0.03032 -0.17201 0.03264 C -0.17344 0.0331 -0.17487 0.03495 -0.17644 0.03518 C -0.18086 0.03657 -0.18529 0.03704 -0.18972 0.03773 L -0.25886 0.03518 C -0.26172 0.03518 -0.26485 0.0331 -0.26771 0.03264 C -0.27657 0.03032 -0.28568 0.03009 -0.29454 0.02731 C -0.29987 0.02569 -0.30469 0.02292 -0.31003 0.02153 C -0.31576 0.02014 -0.34011 0.0169 -0.34441 0.01597 C -0.34961 0.01412 -0.3543 0.01296 -0.35899 0.01042 C -0.36016 0.00995 -0.3612 0.00856 -0.3625 0.00764 C -0.36511 0.00671 -0.37435 0.00301 -0.37696 0.00231 C -0.38972 -0.01019 -0.37813 -0.00023 -0.40365 -0.00602 C -0.4056 -0.00625 -0.4073 -0.00764 -0.40912 -0.00857 L -0.41928 -0.01343 L -0.46823 -0.01134 C -0.47344 -0.01065 -0.48047 0.00231 -0.48373 0.00532 L -0.49037 0.01042 C -0.49154 0.01273 -0.5 0.02592 -0.5017 0.02986 C -0.50873 0.04768 -0.50066 0.03565 -0.50951 0.0463 C -0.51003 0.04884 -0.51068 0.05208 -0.51159 0.05463 C -0.51237 0.05671 -0.51407 0.05764 -0.51511 0.06018 C -0.52396 0.08565 -0.51537 0.06944 -0.52279 0.08217 C -0.52917 0.10532 -0.51862 0.06921 -0.53165 0.10116 C -0.53646 0.11319 -0.53373 0.10741 -0.5405 0.11759 C -0.54128 0.12037 -0.5418 0.12338 -0.54284 0.12569 C -0.54935 0.1419 -0.5431 0.11898 -0.54961 0.13935 C -0.55105 0.14467 -0.55144 0.15301 -0.55404 0.15602 C -0.55534 0.15787 -0.55691 0.16018 -0.55834 0.16157 C -0.56563 0.16782 -0.56224 0.16018 -0.56472 0.16759 " pathEditMode="relative" rAng="0" ptsTypes="AAAAAAAAAAAAAAAAAAAAAAAAAAAAAAAAAAAAAAAAAAA">
                                      <p:cBhvr>
                                        <p:cTn id="2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17" y="692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5 0.03542 L -0.0405 0.03565 C -0.05964 0.05093 -0.04258 0.0382 -0.06862 0.05023 C -0.07383 0.05278 -0.07865 0.05672 -0.08425 0.0588 C -0.08698 0.06019 -0.09024 0.06111 -0.09336 0.06158 C -0.10287 0.0625 -0.11237 0.06273 -0.12214 0.06343 C -0.14427 0.06991 -0.16706 0.07153 -0.1888 0.08287 C -0.19154 0.08426 -0.19427 0.08704 -0.19714 0.08773 C -0.20495 0.08959 -0.21289 0.09028 -0.22084 0.0919 C -0.23893 0.09514 -0.23568 0.09422 -0.25873 0.09607 C -0.29141 0.10787 -0.21758 0.08218 -0.33282 0.10047 C -0.34701 0.10301 -0.36055 0.11366 -0.37487 0.11574 L -0.38841 0.11829 C -0.39024 0.12037 -0.39219 0.12315 -0.3944 0.12477 C -0.42292 0.14352 -0.37982 0.10903 -0.40886 0.13102 C -0.41302 0.13449 -0.43112 0.15324 -0.43138 0.15324 C -0.44089 0.16227 -0.4461 0.16644 -0.45404 0.17732 C -0.45716 0.18125 -0.46094 0.18449 -0.46328 0.19028 L -0.46836 0.20348 C -0.47005 0.21713 -0.47123 0.23148 -0.47774 0.24098 C -0.4819 0.24676 -0.48672 0.25162 -0.49011 0.26042 C -0.49063 0.26158 -0.49063 0.2632 -0.49063 0.26528 " pathEditMode="relative" rAng="0" ptsTypes="AAAAAAAAAAAAAAAAAAAAAA">
                                      <p:cBhvr>
                                        <p:cTn id="3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1481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9 -0.03819 L -0.20729 -0.03796 C -0.21133 -0.03565 -0.21523 -0.03333 -0.21888 -0.03009 C -0.22031 -0.02917 -0.22122 -0.02731 -0.2224 -0.02616 C -0.23034 -0.01806 -0.22904 -0.01944 -0.23503 -0.01574 C -0.23724 -0.01273 -0.23945 -0.00972 -0.24167 -0.00764 C -0.24857 -0.00139 -0.25612 0.00324 -0.26224 0.01134 C -0.27135 0.02292 -0.26719 0.01991 -0.27357 0.02361 C -0.28893 0.0456 -0.27161 0.02199 -0.28398 0.03611 C -0.29193 0.04537 -0.29076 0.0456 -0.29766 0.05463 C -0.2987 0.05602 -0.3 0.05718 -0.30104 0.0588 C -0.30911 0.07176 -0.30365 0.06713 -0.31016 0.0713 C -0.31133 0.07338 -0.31224 0.07593 -0.31367 0.07778 C -0.32148 0.08773 -0.3151 0.07616 -0.32161 0.08588 C -0.32747 0.09468 -0.32227 0.09074 -0.32956 0.09421 C -0.33203 0.09699 -0.33503 0.10116 -0.33763 0.10255 C -0.33971 0.1037 -0.34206 0.10394 -0.3444 0.10463 C -0.3526 0.11412 -0.34219 0.10301 -0.35365 0.11065 C -0.35482 0.11157 -0.3556 0.11366 -0.35703 0.11481 C -0.35833 0.11597 -0.36003 0.11644 -0.36146 0.11713 C -0.36276 0.11782 -0.3638 0.11829 -0.36497 0.11921 C -0.36654 0.12037 -0.36784 0.12199 -0.36953 0.12315 C -0.37591 0.12824 -0.36992 0.12153 -0.37747 0.1294 C -0.37865 0.13056 -0.37956 0.13264 -0.38099 0.13356 C -0.38281 0.13495 -0.38477 0.13519 -0.38659 0.13565 C -0.38789 0.13704 -0.3888 0.13866 -0.38997 0.13981 C -0.39453 0.14352 -0.39974 0.14514 -0.40378 0.15023 C -0.40846 0.15579 -0.40586 0.15347 -0.41172 0.15625 C -0.4151 0.15995 -0.41862 0.16296 -0.42201 0.16667 C -0.42357 0.16852 -0.425 0.17106 -0.42656 0.17269 C -0.43177 0.1787 -0.43737 0.18333 -0.44245 0.18958 C -0.44362 0.19097 -0.44479 0.19259 -0.44596 0.19375 C -0.44909 0.19653 -0.45234 0.19861 -0.45508 0.20185 C -0.4737 0.22523 -0.46133 0.2169 -0.47096 0.22269 C -0.47253 0.22477 -0.47409 0.22685 -0.47565 0.2287 C -0.47669 0.23032 -0.47799 0.23171 -0.47891 0.2331 C -0.48073 0.23565 -0.48203 0.23889 -0.48359 0.24144 C -0.48581 0.24491 -0.48828 0.24792 -0.49023 0.25185 C -0.49128 0.25347 -0.49167 0.25602 -0.49284 0.2581 C -0.50312 0.28426 -0.49844 0.27708 -0.50638 0.28704 C -0.5082 0.2919 -0.50977 0.29722 -0.51211 0.30139 C -0.51302 0.30347 -0.51458 0.3037 -0.51536 0.30556 C -0.51706 0.3088 -0.51758 0.31319 -0.51901 0.31597 C -0.52201 0.32269 -0.5263 0.32755 -0.5293 0.33472 C -0.53112 0.33935 -0.5332 0.34421 -0.5349 0.34931 C -0.54049 0.36644 -0.53659 0.36042 -0.54297 0.36782 C -0.5444 0.37269 -0.54609 0.37755 -0.5474 0.38218 C -0.54805 0.38403 -0.54805 0.38681 -0.5487 0.38866 C -0.54961 0.39097 -0.55104 0.39236 -0.55208 0.39491 C -0.55469 0.40093 -0.56003 0.41343 -0.56003 0.41366 C -0.56237 0.43079 -0.55898 0.41435 -0.56458 0.42616 C -0.56654 0.42963 -0.56758 0.43449 -0.56901 0.43819 C -0.57018 0.44074 -0.57135 0.44398 -0.57253 0.44676 C -0.5763 0.45602 -0.5737 0.45139 -0.57943 0.46319 C -0.58047 0.46551 -0.58177 0.46736 -0.58281 0.46944 C -0.58516 0.47477 -0.58737 0.48032 -0.58958 0.48611 C -0.59089 0.48866 -0.59206 0.49144 -0.5931 0.49421 C -0.59557 0.50139 -0.59974 0.51227 -0.60208 0.5169 L -0.60885 0.5294 C -0.61016 0.5338 -0.61185 0.54051 -0.61367 0.54421 C -0.61589 0.54838 -0.6181 0.55231 -0.62031 0.55648 C -0.62148 0.5588 -0.62292 0.56042 -0.62383 0.5625 C -0.62695 0.57106 -0.62513 0.56713 -0.62956 0.57523 C -0.62995 0.57708 -0.63021 0.57917 -0.63073 0.58125 C -0.63125 0.5838 -0.63229 0.58519 -0.63294 0.58727 C -0.63398 0.5919 -0.63398 0.59236 -0.63398 0.59583 " pathEditMode="relative" rAng="0" ptsTypes="AAAAAAAAAAAAAAAAAAAAAAAAAAAAAAAAAAAAAAAAAAAAAAAAAAAAAAAAAAAAAAAAAA">
                                      <p:cBhvr>
                                        <p:cTn id="3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31713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0.07084 L -0.20924 0.07107 C -0.21966 0.07825 -0.22942 0.08959 -0.24036 0.09306 C -0.24348 0.09399 -0.24674 0.09468 -0.24973 0.09584 C -0.25195 0.09653 -0.2539 0.09792 -0.25612 0.09862 C -0.2651 0.10093 -0.30924 0.11135 -0.32317 0.11806 C -0.33697 0.12431 -0.35026 0.13311 -0.3638 0.14028 C -0.37369 0.14514 -0.38385 0.14862 -0.39348 0.15417 C -0.40364 0.15973 -0.41315 0.16829 -0.42317 0.17362 C -0.43046 0.17732 -0.43776 0.18125 -0.44505 0.18473 C -0.45026 0.18681 -0.45559 0.18774 -0.46067 0.19028 C -0.46341 0.19144 -0.46588 0.19399 -0.46848 0.19584 C -0.47005 0.19676 -0.47161 0.19769 -0.47317 0.19862 C -0.48333 0.21644 -0.47148 0.19769 -0.48567 0.2125 C -0.49218 0.21899 -0.51067 0.24584 -0.5138 0.25139 C -0.53242 0.28264 -0.52421 0.27385 -0.5388 0.30973 C -0.55729 0.35463 -0.55039 0.32547 -0.56536 0.37917 C -0.56901 0.39213 -0.57213 0.40556 -0.5763 0.41806 C -0.57786 0.42269 -0.57942 0.42732 -0.58098 0.43195 C -0.58307 0.4375 -0.58567 0.4426 -0.58723 0.44862 C -0.5944 0.47385 -0.58541 0.44283 -0.59661 0.47639 L -0.6013 0.49028 " pathEditMode="relative" rAng="0" ptsTypes="AAAAAAAAAAAAAAAAAAAAAA">
                                      <p:cBhvr>
                                        <p:cTn id="3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20972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47 -0.14908 L -0.17747 -0.14884 C -0.21419 -0.12431 -0.18385 -0.14329 -0.21067 -0.12963 C -0.21393 -0.12824 -0.21692 -0.12523 -0.22005 -0.12408 C -0.22747 -0.12153 -0.23476 -0.12037 -0.24218 -0.11852 C -0.24687 -0.11574 -0.25169 -0.1125 -0.25638 -0.11019 C -0.28242 -0.09861 -0.27031 -0.11273 -0.30208 -0.08773 C -0.31966 -0.07431 -0.32682 -0.0706 -0.34153 -0.05417 C -0.35052 -0.04445 -0.35924 -0.03334 -0.36836 -0.02338 C -0.37343 -0.01829 -0.37929 -0.01551 -0.38411 -0.00949 C -0.39375 0.00254 -0.39713 0.0169 -0.40455 0.03241 C -0.41549 0.05509 -0.44414 0.10509 -0.45026 0.12454 C -0.45234 0.13102 -0.45416 0.13796 -0.45664 0.14421 C -0.4595 0.15116 -0.46341 0.15648 -0.46601 0.16366 C -0.4707 0.17546 -0.47786 0.19861 -0.48177 0.21389 C -0.48398 0.22222 -0.48593 0.23079 -0.48815 0.23912 C -0.49271 0.25486 -0.49765 0.2706 -0.50234 0.28657 C -0.50351 0.29004 -0.50416 0.29421 -0.50547 0.29791 C -0.51744 0.32569 -0.50351 0.29375 -0.51497 0.31736 C -0.51718 0.32176 -0.51914 0.32662 -0.52122 0.33125 C -0.52174 0.33403 -0.522 0.33704 -0.52278 0.33981 C -0.52409 0.34375 -0.52682 0.34629 -0.52747 0.35092 C -0.52903 0.35972 -0.52903 0.3787 -0.52903 0.37916 " pathEditMode="relative" rAng="0" ptsTypes="AAAAAAAAAAAAAAAAAAAAAAA">
                                      <p:cBhvr>
                                        <p:cTn id="3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26412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6485 0.02477 " pathEditMode="relative" rAng="0" ptsTypes="AA">
                                      <p:cBhvr>
                                        <p:cTn id="30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227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944 0.00903 " pathEditMode="relative" rAng="0" ptsTypes="AA">
                                      <p:cBhvr>
                                        <p:cTn id="3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250"/>
                            </p:stCondLst>
                            <p:childTnLst>
                              <p:par>
                                <p:cTn id="3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63" grpId="0" animBg="1"/>
      <p:bldP spid="63" grpId="1" animBg="1"/>
      <p:bldP spid="84" grpId="0" animBg="1"/>
      <p:bldP spid="84" grpId="1" animBg="1"/>
      <p:bldP spid="103" grpId="0" animBg="1"/>
      <p:bldP spid="103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4" grpId="0"/>
      <p:bldP spid="4" grpId="1"/>
      <p:bldP spid="127" grpId="0"/>
      <p:bldP spid="1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48" y="1028700"/>
            <a:ext cx="261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4" cstate="print"/>
          <a:srcRect l="48173" r="-1"/>
          <a:stretch/>
        </p:blipFill>
        <p:spPr>
          <a:xfrm>
            <a:off x="9893200" y="119798"/>
            <a:ext cx="993692" cy="1868578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4" cstate="print"/>
          <a:srcRect r="50918"/>
          <a:stretch/>
        </p:blipFill>
        <p:spPr>
          <a:xfrm>
            <a:off x="723086" y="190138"/>
            <a:ext cx="941026" cy="18685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93576" y="4259970"/>
            <a:ext cx="2502142" cy="2375344"/>
            <a:chOff x="6161398" y="1553752"/>
            <a:chExt cx="2502142" cy="2375344"/>
          </a:xfrm>
        </p:grpSpPr>
        <p:sp>
          <p:nvSpPr>
            <p:cNvPr id="9" name="Oval 8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4-Point Star 9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21050" y="4716815"/>
            <a:ext cx="228860" cy="1399205"/>
            <a:chOff x="3810000" y="3124200"/>
            <a:chExt cx="414996" cy="3200400"/>
          </a:xfrm>
        </p:grpSpPr>
        <p:grpSp>
          <p:nvGrpSpPr>
            <p:cNvPr id="12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53710" y="4288981"/>
            <a:ext cx="337541" cy="2252434"/>
            <a:chOff x="4224186" y="236408"/>
            <a:chExt cx="167510" cy="2252434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8665464" y="4306158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480269" y="4214347"/>
            <a:ext cx="2647036" cy="2458200"/>
            <a:chOff x="2576739" y="3078455"/>
            <a:chExt cx="2647036" cy="2458200"/>
          </a:xfrm>
        </p:grpSpPr>
        <p:sp>
          <p:nvSpPr>
            <p:cNvPr id="23" name="TextBox 22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3260441" y="4967790"/>
            <a:ext cx="3741687" cy="13534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4112" y="2264077"/>
            <a:ext cx="10419037" cy="1775519"/>
            <a:chOff x="723085" y="2210694"/>
            <a:chExt cx="10419037" cy="1775519"/>
          </a:xfrm>
        </p:grpSpPr>
        <p:sp>
          <p:nvSpPr>
            <p:cNvPr id="36" name="TextBox 35"/>
            <p:cNvSpPr txBox="1"/>
            <p:nvPr/>
          </p:nvSpPr>
          <p:spPr>
            <a:xfrm>
              <a:off x="723085" y="2210694"/>
              <a:ext cx="10419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যুগল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সমতুল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কিনা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নির্ধারণ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508126"/>
                </p:ext>
              </p:extLst>
            </p:nvPr>
          </p:nvGraphicFramePr>
          <p:xfrm>
            <a:off x="3419483" y="2871788"/>
            <a:ext cx="1579562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58" name="Equation" r:id="rId7" imgW="558720" imgH="393480" progId="Equation.3">
                    <p:embed/>
                  </p:oleObj>
                </mc:Choice>
                <mc:Fallback>
                  <p:oleObj name="Equation" r:id="rId7" imgW="5587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19483" y="2871788"/>
                          <a:ext cx="1579562" cy="1114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41697"/>
                </p:ext>
              </p:extLst>
            </p:nvPr>
          </p:nvGraphicFramePr>
          <p:xfrm>
            <a:off x="948140" y="2871788"/>
            <a:ext cx="1401762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59" name="Equation" r:id="rId9" imgW="495000" imgH="393480" progId="Equation.3">
                    <p:embed/>
                  </p:oleObj>
                </mc:Choice>
                <mc:Fallback>
                  <p:oleObj name="Equation" r:id="rId9" imgW="49500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48140" y="2871788"/>
                          <a:ext cx="1401762" cy="1114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5887075"/>
                </p:ext>
              </p:extLst>
            </p:nvPr>
          </p:nvGraphicFramePr>
          <p:xfrm>
            <a:off x="5788142" y="2871788"/>
            <a:ext cx="1651000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60" name="Equation" r:id="rId11" imgW="583920" imgH="393480" progId="Equation.3">
                    <p:embed/>
                  </p:oleObj>
                </mc:Choice>
                <mc:Fallback>
                  <p:oleObj name="Equation" r:id="rId11" imgW="5839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88142" y="2871788"/>
                          <a:ext cx="1651000" cy="1114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07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51575 0.00857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4218 -0.00162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5 L 0.57382 0.002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65" dur="3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e 78"/>
          <p:cNvSpPr/>
          <p:nvPr/>
        </p:nvSpPr>
        <p:spPr>
          <a:xfrm rot="5400000">
            <a:off x="4497545" y="1847850"/>
            <a:ext cx="3200400" cy="3200400"/>
          </a:xfrm>
          <a:prstGeom prst="pie">
            <a:avLst/>
          </a:prstGeom>
          <a:pattFill prst="pct4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078695" y="1817194"/>
            <a:ext cx="0" cy="32232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517599" y="1840053"/>
            <a:ext cx="3200400" cy="3200400"/>
            <a:chOff x="7703220" y="1572502"/>
            <a:chExt cx="3200400" cy="3200400"/>
          </a:xfrm>
        </p:grpSpPr>
        <p:sp>
          <p:nvSpPr>
            <p:cNvPr id="3" name="Oval 2"/>
            <p:cNvSpPr/>
            <p:nvPr/>
          </p:nvSpPr>
          <p:spPr>
            <a:xfrm>
              <a:off x="7703220" y="1572502"/>
              <a:ext cx="3200400" cy="3200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264316" y="31282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58426">
            <a:off x="2960518" y="506271"/>
            <a:ext cx="6286914" cy="582509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-3711720" y="351058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903070" y="18968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>
            <a:off x="3449352" y="367699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flipH="1">
            <a:off x="2128166" y="18229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128166" y="33515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179">
            <a:off x="4020653" y="-253901"/>
            <a:ext cx="3809524" cy="380952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4517599" y="3418621"/>
            <a:ext cx="320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-3559320" y="343834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055470" y="182461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3582702" y="360475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50" name="Freeform 49"/>
          <p:cNvSpPr/>
          <p:nvPr/>
        </p:nvSpPr>
        <p:spPr>
          <a:xfrm flipH="1">
            <a:off x="2280566" y="175072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80566" y="327932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729652" y="4771252"/>
            <a:ext cx="2041733" cy="3456409"/>
            <a:chOff x="6605921" y="4498592"/>
            <a:chExt cx="2041733" cy="345640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000" b="94000" l="6667" r="96000">
                          <a14:foregroundMark x1="60667" y1="58333" x2="76667" y2="63333"/>
                          <a14:foregroundMark x1="11333" y1="72667" x2="90667" y2="91000"/>
                          <a14:foregroundMark x1="91333" y1="62667" x2="92667" y2="92667"/>
                          <a14:foregroundMark x1="26000" y1="56667" x2="16000" y2="66333"/>
                          <a14:foregroundMark x1="15667" y1="68333" x2="15333" y2="75333"/>
                          <a14:foregroundMark x1="20667" y1="84333" x2="39333" y2="81667"/>
                          <a14:foregroundMark x1="51333" y1="54667" x2="83000" y2="66000"/>
                          <a14:foregroundMark x1="15667" y1="70000" x2="15667" y2="74333"/>
                          <a14:foregroundMark x1="57000" y1="54333" x2="90667" y2="70667"/>
                          <a14:foregroundMark x1="71667" y1="85000" x2="91667" y2="90667"/>
                          <a14:foregroundMark x1="51000" y1="58333" x2="36667" y2="82000"/>
                          <a14:foregroundMark x1="35000" y1="64333" x2="60333" y2="77333"/>
                          <a14:backgroundMark x1="18000" y1="80000" x2="13333" y2="87333"/>
                          <a14:backgroundMark x1="25333" y1="68667" x2="30000" y2="5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9" t="46404"/>
            <a:stretch/>
          </p:blipFill>
          <p:spPr>
            <a:xfrm rot="3033677">
              <a:off x="5898583" y="5205930"/>
              <a:ext cx="3456409" cy="2041733"/>
            </a:xfrm>
            <a:prstGeom prst="rect">
              <a:avLst/>
            </a:prstGeom>
          </p:spPr>
        </p:pic>
        <p:sp>
          <p:nvSpPr>
            <p:cNvPr id="70" name="Freeform 69"/>
            <p:cNvSpPr/>
            <p:nvPr/>
          </p:nvSpPr>
          <p:spPr>
            <a:xfrm rot="3292498">
              <a:off x="7227434" y="5225755"/>
              <a:ext cx="1158334" cy="277188"/>
            </a:xfrm>
            <a:custGeom>
              <a:avLst/>
              <a:gdLst>
                <a:gd name="connsiteX0" fmla="*/ 0 w 956931"/>
                <a:gd name="connsiteY0" fmla="*/ 277188 h 277188"/>
                <a:gd name="connsiteX1" fmla="*/ 95693 w 956931"/>
                <a:gd name="connsiteY1" fmla="*/ 202761 h 277188"/>
                <a:gd name="connsiteX2" fmla="*/ 127591 w 956931"/>
                <a:gd name="connsiteY2" fmla="*/ 192128 h 277188"/>
                <a:gd name="connsiteX3" fmla="*/ 159489 w 956931"/>
                <a:gd name="connsiteY3" fmla="*/ 170863 h 277188"/>
                <a:gd name="connsiteX4" fmla="*/ 223284 w 956931"/>
                <a:gd name="connsiteY4" fmla="*/ 149598 h 277188"/>
                <a:gd name="connsiteX5" fmla="*/ 265814 w 956931"/>
                <a:gd name="connsiteY5" fmla="*/ 107068 h 277188"/>
                <a:gd name="connsiteX6" fmla="*/ 329610 w 956931"/>
                <a:gd name="connsiteY6" fmla="*/ 64537 h 277188"/>
                <a:gd name="connsiteX7" fmla="*/ 340242 w 956931"/>
                <a:gd name="connsiteY7" fmla="*/ 32640 h 277188"/>
                <a:gd name="connsiteX8" fmla="*/ 510363 w 956931"/>
                <a:gd name="connsiteY8" fmla="*/ 742 h 277188"/>
                <a:gd name="connsiteX9" fmla="*/ 776177 w 956931"/>
                <a:gd name="connsiteY9" fmla="*/ 11375 h 277188"/>
                <a:gd name="connsiteX10" fmla="*/ 808075 w 956931"/>
                <a:gd name="connsiteY10" fmla="*/ 32640 h 277188"/>
                <a:gd name="connsiteX11" fmla="*/ 839972 w 956931"/>
                <a:gd name="connsiteY11" fmla="*/ 43272 h 277188"/>
                <a:gd name="connsiteX12" fmla="*/ 871870 w 956931"/>
                <a:gd name="connsiteY12" fmla="*/ 64537 h 277188"/>
                <a:gd name="connsiteX13" fmla="*/ 956931 w 956931"/>
                <a:gd name="connsiteY13" fmla="*/ 85802 h 27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6931" h="277188">
                  <a:moveTo>
                    <a:pt x="0" y="277188"/>
                  </a:moveTo>
                  <a:cubicBezTo>
                    <a:pt x="14113" y="265427"/>
                    <a:pt x="68231" y="216492"/>
                    <a:pt x="95693" y="202761"/>
                  </a:cubicBezTo>
                  <a:cubicBezTo>
                    <a:pt x="105718" y="197749"/>
                    <a:pt x="117566" y="197140"/>
                    <a:pt x="127591" y="192128"/>
                  </a:cubicBezTo>
                  <a:cubicBezTo>
                    <a:pt x="139021" y="186413"/>
                    <a:pt x="147812" y="176053"/>
                    <a:pt x="159489" y="170863"/>
                  </a:cubicBezTo>
                  <a:cubicBezTo>
                    <a:pt x="179972" y="161759"/>
                    <a:pt x="223284" y="149598"/>
                    <a:pt x="223284" y="149598"/>
                  </a:cubicBezTo>
                  <a:cubicBezTo>
                    <a:pt x="237461" y="135421"/>
                    <a:pt x="250159" y="119592"/>
                    <a:pt x="265814" y="107068"/>
                  </a:cubicBezTo>
                  <a:cubicBezTo>
                    <a:pt x="285771" y="91102"/>
                    <a:pt x="329610" y="64537"/>
                    <a:pt x="329610" y="64537"/>
                  </a:cubicBezTo>
                  <a:cubicBezTo>
                    <a:pt x="333154" y="53905"/>
                    <a:pt x="333241" y="41391"/>
                    <a:pt x="340242" y="32640"/>
                  </a:cubicBezTo>
                  <a:cubicBezTo>
                    <a:pt x="375608" y="-11567"/>
                    <a:pt x="485900" y="2624"/>
                    <a:pt x="510363" y="742"/>
                  </a:cubicBezTo>
                  <a:cubicBezTo>
                    <a:pt x="598968" y="4286"/>
                    <a:pt x="688006" y="1928"/>
                    <a:pt x="776177" y="11375"/>
                  </a:cubicBezTo>
                  <a:cubicBezTo>
                    <a:pt x="788883" y="12736"/>
                    <a:pt x="796645" y="26925"/>
                    <a:pt x="808075" y="32640"/>
                  </a:cubicBezTo>
                  <a:cubicBezTo>
                    <a:pt x="818099" y="37652"/>
                    <a:pt x="829340" y="39728"/>
                    <a:pt x="839972" y="43272"/>
                  </a:cubicBezTo>
                  <a:cubicBezTo>
                    <a:pt x="850605" y="50360"/>
                    <a:pt x="859861" y="60170"/>
                    <a:pt x="871870" y="64537"/>
                  </a:cubicBezTo>
                  <a:cubicBezTo>
                    <a:pt x="899337" y="74525"/>
                    <a:pt x="956931" y="85802"/>
                    <a:pt x="956931" y="85802"/>
                  </a:cubicBezTo>
                </a:path>
              </a:pathLst>
            </a:custGeom>
            <a:noFill/>
            <a:ln w="38100">
              <a:solidFill>
                <a:srgbClr val="0303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333" l="8000" r="81000">
                        <a14:foregroundMark x1="31333" y1="42000" x2="50000" y2="7667"/>
                        <a14:foregroundMark x1="55667" y1="43333" x2="62333" y2="7000"/>
                        <a14:foregroundMark x1="35000" y1="52667" x2="64667" y2="2667"/>
                        <a14:foregroundMark x1="66667" y1="37000" x2="64333" y2="11333"/>
                        <a14:foregroundMark x1="31000" y1="59000" x2="24333" y2="68000"/>
                        <a14:foregroundMark x1="19000" y1="78667" x2="9667" y2="90333"/>
                        <a14:foregroundMark x1="45667" y1="51333" x2="54333" y2="43667"/>
                        <a14:foregroundMark x1="59333" y1="43000" x2="65667" y2="31333"/>
                        <a14:foregroundMark x1="29333" y1="41667" x2="36000" y2="32333"/>
                        <a14:foregroundMark x1="39333" y1="26333" x2="55000" y2="8000"/>
                        <a14:foregroundMark x1="65333" y1="9667" x2="74667" y2="5000"/>
                        <a14:foregroundMark x1="51333" y1="10333" x2="60333" y2="7333"/>
                        <a14:foregroundMark x1="60333" y1="7333" x2="64333" y2="7333"/>
                        <a14:foregroundMark x1="72333" y1="7333" x2="79667" y2="10000"/>
                        <a14:foregroundMark x1="66000" y1="27333" x2="70000" y2="20333"/>
                        <a14:foregroundMark x1="38333" y1="56333" x2="44000" y2="53333"/>
                        <a14:foregroundMark x1="31667" y1="58667" x2="37333" y2="56000"/>
                        <a14:backgroundMark x1="59667" y1="62667" x2="36333" y2="83333"/>
                        <a14:backgroundMark x1="73667" y1="63667" x2="55667" y2="92667"/>
                        <a14:backgroundMark x1="57667" y1="58000" x2="33000" y2="79000"/>
                        <a14:backgroundMark x1="50333" y1="53333" x2="32333" y2="70000"/>
                        <a14:backgroundMark x1="26000" y1="57000" x2="16333" y2="68667"/>
                        <a14:backgroundMark x1="30333" y1="67000" x2="29667" y2="69333"/>
                        <a14:backgroundMark x1="26000" y1="77000" x2="25667" y2="78000"/>
                        <a14:backgroundMark x1="27000" y1="73000" x2="24667" y2="77000"/>
                        <a14:backgroundMark x1="20333" y1="81000" x2="25333" y2="81667"/>
                        <a14:backgroundMark x1="33000" y1="66000" x2="41000" y2="58333"/>
                        <a14:backgroundMark x1="44333" y1="59667" x2="38000" y2="5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83" b="4134"/>
          <a:stretch/>
        </p:blipFill>
        <p:spPr>
          <a:xfrm rot="3317529">
            <a:off x="6633136" y="3770052"/>
            <a:ext cx="3128249" cy="3652028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 rot="3530860">
            <a:off x="5378124" y="4383161"/>
            <a:ext cx="4338318" cy="3652028"/>
            <a:chOff x="6960908" y="2750949"/>
            <a:chExt cx="4338318" cy="3652028"/>
          </a:xfrm>
        </p:grpSpPr>
        <p:grpSp>
          <p:nvGrpSpPr>
            <p:cNvPr id="73" name="Group 72"/>
            <p:cNvGrpSpPr/>
            <p:nvPr/>
          </p:nvGrpSpPr>
          <p:grpSpPr>
            <a:xfrm>
              <a:off x="7745673" y="3595705"/>
              <a:ext cx="3456409" cy="2041733"/>
              <a:chOff x="4236928" y="746180"/>
              <a:chExt cx="3456409" cy="2041733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8000" b="94000" l="6667" r="96000">
                            <a14:foregroundMark x1="60667" y1="58333" x2="76667" y2="63333"/>
                            <a14:foregroundMark x1="11333" y1="72667" x2="90667" y2="91000"/>
                            <a14:foregroundMark x1="91333" y1="62667" x2="92667" y2="92667"/>
                            <a14:foregroundMark x1="26000" y1="56667" x2="16000" y2="66333"/>
                            <a14:foregroundMark x1="15667" y1="68333" x2="15333" y2="75333"/>
                            <a14:foregroundMark x1="20667" y1="84333" x2="39333" y2="81667"/>
                            <a14:foregroundMark x1="51333" y1="54667" x2="83000" y2="66000"/>
                            <a14:foregroundMark x1="15667" y1="70000" x2="15667" y2="74333"/>
                            <a14:foregroundMark x1="57000" y1="54333" x2="90667" y2="70667"/>
                            <a14:foregroundMark x1="71667" y1="85000" x2="91667" y2="90667"/>
                            <a14:foregroundMark x1="51000" y1="58333" x2="36667" y2="82000"/>
                            <a14:foregroundMark x1="35000" y1="64333" x2="60333" y2="77333"/>
                            <a14:backgroundMark x1="18000" y1="80000" x2="13333" y2="87333"/>
                            <a14:backgroundMark x1="25333" y1="68667" x2="30000" y2="58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9" t="46404"/>
              <a:stretch/>
            </p:blipFill>
            <p:spPr>
              <a:xfrm rot="21341179">
                <a:off x="4236928" y="746180"/>
                <a:ext cx="3456409" cy="2041733"/>
              </a:xfrm>
              <a:prstGeom prst="rect">
                <a:avLst/>
              </a:prstGeom>
            </p:spPr>
          </p:pic>
          <p:sp>
            <p:nvSpPr>
              <p:cNvPr id="77" name="Freeform 76"/>
              <p:cNvSpPr/>
              <p:nvPr/>
            </p:nvSpPr>
            <p:spPr>
              <a:xfrm>
                <a:off x="4784029" y="985163"/>
                <a:ext cx="1158334" cy="277188"/>
              </a:xfrm>
              <a:custGeom>
                <a:avLst/>
                <a:gdLst>
                  <a:gd name="connsiteX0" fmla="*/ 0 w 956931"/>
                  <a:gd name="connsiteY0" fmla="*/ 277188 h 277188"/>
                  <a:gd name="connsiteX1" fmla="*/ 95693 w 956931"/>
                  <a:gd name="connsiteY1" fmla="*/ 202761 h 277188"/>
                  <a:gd name="connsiteX2" fmla="*/ 127591 w 956931"/>
                  <a:gd name="connsiteY2" fmla="*/ 192128 h 277188"/>
                  <a:gd name="connsiteX3" fmla="*/ 159489 w 956931"/>
                  <a:gd name="connsiteY3" fmla="*/ 170863 h 277188"/>
                  <a:gd name="connsiteX4" fmla="*/ 223284 w 956931"/>
                  <a:gd name="connsiteY4" fmla="*/ 149598 h 277188"/>
                  <a:gd name="connsiteX5" fmla="*/ 265814 w 956931"/>
                  <a:gd name="connsiteY5" fmla="*/ 107068 h 277188"/>
                  <a:gd name="connsiteX6" fmla="*/ 329610 w 956931"/>
                  <a:gd name="connsiteY6" fmla="*/ 64537 h 277188"/>
                  <a:gd name="connsiteX7" fmla="*/ 340242 w 956931"/>
                  <a:gd name="connsiteY7" fmla="*/ 32640 h 277188"/>
                  <a:gd name="connsiteX8" fmla="*/ 510363 w 956931"/>
                  <a:gd name="connsiteY8" fmla="*/ 742 h 277188"/>
                  <a:gd name="connsiteX9" fmla="*/ 776177 w 956931"/>
                  <a:gd name="connsiteY9" fmla="*/ 11375 h 277188"/>
                  <a:gd name="connsiteX10" fmla="*/ 808075 w 956931"/>
                  <a:gd name="connsiteY10" fmla="*/ 32640 h 277188"/>
                  <a:gd name="connsiteX11" fmla="*/ 839972 w 956931"/>
                  <a:gd name="connsiteY11" fmla="*/ 43272 h 277188"/>
                  <a:gd name="connsiteX12" fmla="*/ 871870 w 956931"/>
                  <a:gd name="connsiteY12" fmla="*/ 64537 h 277188"/>
                  <a:gd name="connsiteX13" fmla="*/ 956931 w 956931"/>
                  <a:gd name="connsiteY13" fmla="*/ 85802 h 27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6931" h="277188">
                    <a:moveTo>
                      <a:pt x="0" y="277188"/>
                    </a:moveTo>
                    <a:cubicBezTo>
                      <a:pt x="14113" y="265427"/>
                      <a:pt x="68231" y="216492"/>
                      <a:pt x="95693" y="202761"/>
                    </a:cubicBezTo>
                    <a:cubicBezTo>
                      <a:pt x="105718" y="197749"/>
                      <a:pt x="117566" y="197140"/>
                      <a:pt x="127591" y="192128"/>
                    </a:cubicBezTo>
                    <a:cubicBezTo>
                      <a:pt x="139021" y="186413"/>
                      <a:pt x="147812" y="176053"/>
                      <a:pt x="159489" y="170863"/>
                    </a:cubicBezTo>
                    <a:cubicBezTo>
                      <a:pt x="179972" y="161759"/>
                      <a:pt x="223284" y="149598"/>
                      <a:pt x="223284" y="149598"/>
                    </a:cubicBezTo>
                    <a:cubicBezTo>
                      <a:pt x="237461" y="135421"/>
                      <a:pt x="250159" y="119592"/>
                      <a:pt x="265814" y="107068"/>
                    </a:cubicBezTo>
                    <a:cubicBezTo>
                      <a:pt x="285771" y="91102"/>
                      <a:pt x="329610" y="64537"/>
                      <a:pt x="329610" y="64537"/>
                    </a:cubicBezTo>
                    <a:cubicBezTo>
                      <a:pt x="333154" y="53905"/>
                      <a:pt x="333241" y="41391"/>
                      <a:pt x="340242" y="32640"/>
                    </a:cubicBezTo>
                    <a:cubicBezTo>
                      <a:pt x="375608" y="-11567"/>
                      <a:pt x="485900" y="2624"/>
                      <a:pt x="510363" y="742"/>
                    </a:cubicBezTo>
                    <a:cubicBezTo>
                      <a:pt x="598968" y="4286"/>
                      <a:pt x="688006" y="1928"/>
                      <a:pt x="776177" y="11375"/>
                    </a:cubicBezTo>
                    <a:cubicBezTo>
                      <a:pt x="788883" y="12736"/>
                      <a:pt x="796645" y="26925"/>
                      <a:pt x="808075" y="32640"/>
                    </a:cubicBezTo>
                    <a:cubicBezTo>
                      <a:pt x="818099" y="37652"/>
                      <a:pt x="829340" y="39728"/>
                      <a:pt x="839972" y="43272"/>
                    </a:cubicBezTo>
                    <a:cubicBezTo>
                      <a:pt x="850605" y="50360"/>
                      <a:pt x="859861" y="60170"/>
                      <a:pt x="871870" y="64537"/>
                    </a:cubicBezTo>
                    <a:cubicBezTo>
                      <a:pt x="899337" y="74525"/>
                      <a:pt x="956931" y="85802"/>
                      <a:pt x="956931" y="85802"/>
                    </a:cubicBezTo>
                  </a:path>
                </a:pathLst>
              </a:custGeom>
              <a:noFill/>
              <a:ln w="38100">
                <a:solidFill>
                  <a:srgbClr val="0303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333" l="8000" r="81000">
                          <a14:foregroundMark x1="31333" y1="42000" x2="50000" y2="7667"/>
                          <a14:foregroundMark x1="55667" y1="43333" x2="62333" y2="7000"/>
                          <a14:foregroundMark x1="35000" y1="52667" x2="64667" y2="2667"/>
                          <a14:foregroundMark x1="66667" y1="37000" x2="64333" y2="11333"/>
                          <a14:foregroundMark x1="31000" y1="59000" x2="24333" y2="68000"/>
                          <a14:foregroundMark x1="19000" y1="78667" x2="9667" y2="90333"/>
                          <a14:foregroundMark x1="45667" y1="51333" x2="54333" y2="43667"/>
                          <a14:foregroundMark x1="59333" y1="43000" x2="65667" y2="31333"/>
                          <a14:foregroundMark x1="29333" y1="41667" x2="36000" y2="32333"/>
                          <a14:foregroundMark x1="39333" y1="26333" x2="55000" y2="8000"/>
                          <a14:foregroundMark x1="65333" y1="9667" x2="74667" y2="5000"/>
                          <a14:foregroundMark x1="51333" y1="10333" x2="60333" y2="7333"/>
                          <a14:foregroundMark x1="60333" y1="7333" x2="64333" y2="7333"/>
                          <a14:foregroundMark x1="72333" y1="7333" x2="79667" y2="10000"/>
                          <a14:foregroundMark x1="66000" y1="27333" x2="70000" y2="20333"/>
                          <a14:foregroundMark x1="38333" y1="56333" x2="44000" y2="53333"/>
                          <a14:foregroundMark x1="31667" y1="58667" x2="37333" y2="56000"/>
                          <a14:backgroundMark x1="59667" y1="62667" x2="36333" y2="83333"/>
                          <a14:backgroundMark x1="73667" y1="63667" x2="55667" y2="92667"/>
                          <a14:backgroundMark x1="57667" y1="58000" x2="33000" y2="79000"/>
                          <a14:backgroundMark x1="50333" y1="53333" x2="32333" y2="70000"/>
                          <a14:backgroundMark x1="26000" y1="57000" x2="16333" y2="68667"/>
                          <a14:backgroundMark x1="30333" y1="67000" x2="29667" y2="69333"/>
                          <a14:backgroundMark x1="26000" y1="77000" x2="25667" y2="78000"/>
                          <a14:backgroundMark x1="27000" y1="73000" x2="24667" y2="77000"/>
                          <a14:backgroundMark x1="20333" y1="81000" x2="25333" y2="81667"/>
                          <a14:backgroundMark x1="33000" y1="66000" x2="41000" y2="58333"/>
                          <a14:backgroundMark x1="44333" y1="59667" x2="38000" y2="5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83" b="4134"/>
            <a:stretch/>
          </p:blipFill>
          <p:spPr>
            <a:xfrm rot="10482068">
              <a:off x="6960908" y="2750949"/>
              <a:ext cx="3128249" cy="3652028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333" b="95667" l="21333" r="92000">
                          <a14:foregroundMark x1="23667" y1="79000" x2="38000" y2="79000"/>
                          <a14:foregroundMark x1="40667" y1="78333" x2="55000" y2="83667"/>
                          <a14:backgroundMark x1="26333" y1="69667" x2="38000" y2="64333"/>
                          <a14:backgroundMark x1="36667" y1="83333" x2="26000" y2="83333"/>
                          <a14:backgroundMark x1="35667" y1="81667" x2="27667" y2="81000"/>
                          <a14:backgroundMark x1="35667" y1="80000" x2="32000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8" t="57290"/>
            <a:stretch/>
          </p:blipFill>
          <p:spPr>
            <a:xfrm rot="21341179">
              <a:off x="8273617" y="4004752"/>
              <a:ext cx="3025609" cy="1627035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333" b="95667" l="21333" r="92000">
                        <a14:foregroundMark x1="23667" y1="79000" x2="38000" y2="79000"/>
                        <a14:foregroundMark x1="40667" y1="78333" x2="55000" y2="83667"/>
                        <a14:backgroundMark x1="26333" y1="69667" x2="38000" y2="64333"/>
                        <a14:backgroundMark x1="36667" y1="83333" x2="26000" y2="83333"/>
                        <a14:backgroundMark x1="35667" y1="81667" x2="27667" y2="81000"/>
                        <a14:backgroundMark x1="35667" y1="80000" x2="320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57290"/>
          <a:stretch/>
        </p:blipFill>
        <p:spPr>
          <a:xfrm rot="3122036">
            <a:off x="6207288" y="6023560"/>
            <a:ext cx="3025609" cy="1627035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-3559320" y="309068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055470" y="14769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entagon 81"/>
          <p:cNvSpPr/>
          <p:nvPr/>
        </p:nvSpPr>
        <p:spPr>
          <a:xfrm>
            <a:off x="3841998" y="325709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83" name="Freeform 82"/>
          <p:cNvSpPr/>
          <p:nvPr/>
        </p:nvSpPr>
        <p:spPr>
          <a:xfrm flipH="1">
            <a:off x="2280566" y="14030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280566" y="29316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311" y="3262182"/>
            <a:ext cx="11455377" cy="3395766"/>
          </a:xfrm>
          <a:prstGeom prst="rect">
            <a:avLst/>
          </a:prstGeom>
        </p:spPr>
      </p:pic>
      <p:pic>
        <p:nvPicPr>
          <p:cNvPr id="53" name="Voice 008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69488" y="6362700"/>
            <a:ext cx="609600" cy="6096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882258" y="1027326"/>
            <a:ext cx="882258" cy="1883765"/>
            <a:chOff x="3168859" y="879703"/>
            <a:chExt cx="882258" cy="1883765"/>
          </a:xfrm>
        </p:grpSpPr>
        <p:sp>
          <p:nvSpPr>
            <p:cNvPr id="45" name="Oval 44"/>
            <p:cNvSpPr/>
            <p:nvPr/>
          </p:nvSpPr>
          <p:spPr>
            <a:xfrm>
              <a:off x="3216152" y="87970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FD9FF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128" l="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859" y="1234221"/>
              <a:ext cx="882258" cy="1529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5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6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4 -0.00116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997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4" dur="1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6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89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5E-6 4.81481E-6 L 0.27995 0.0004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5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8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4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7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4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7.40741E-7 L 0.27747 0.00532 " pathEditMode="relative" rAng="0" ptsTypes="AA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67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18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80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747 0.00533 L 0.27747 0.00486 C 0.27474 0.00718 0.27213 0.00949 0.26979 0.01181 C 0.26211 0.02014 0.27409 0.0125 0.26315 0.01783 C 0.26224 0.02014 0.26159 0.02084 0.26067 0.02199 C 0.25911 0.02431 0.25729 0.02431 0.25573 0.02732 C 0.25508 0.02847 0.25416 0.03009 0.25338 0.03079 C 0.25156 0.03264 0.24661 0.03496 0.24518 0.03542 C 0.24427 0.03542 0.24375 0.03727 0.24284 0.03797 C 0.23424 0.04445 0.24635 0.0331 0.23463 0.04445 L 0.23216 0.0463 C 0.23138 0.04746 0.23073 0.04861 0.22982 0.05023 C 0.22773 0.05278 0.22526 0.05278 0.22317 0.05509 C 0.22239 0.05556 0.22148 0.05625 0.22083 0.05625 C 0.21927 0.05741 0.21745 0.05741 0.21588 0.05857 C 0.21432 0.05972 0.21276 0.06227 0.2108 0.06343 C 0.20078 0.07037 0.21341 0.06088 0.20534 0.06759 C 0.20429 0.06806 0.20299 0.06991 0.20195 0.07037 C 0.19922 0.07222 0.20052 0.07176 0.19922 0.07176 " pathEditMode="relative" rAng="0" ptsTypes="AAAAAAAAAAAAAAAAAAA">
                                          <p:cBhvr>
                                            <p:cTn id="8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9" y="32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8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8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0117 0.07176 L 0.20312 0.61898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273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8" presetClass="entr" presetSubtype="1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8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9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9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9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9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0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3 -0.00115 " pathEditMode="relative" rAng="0" ptsTypes="AA">
                                          <p:cBhvr>
                                            <p:cTn id="11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93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13" dur="1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5 " pathEditMode="relative" rAng="0" ptsTypes="AA">
                                          <p:cBhvr>
                                            <p:cTn id="1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8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112E-17 2.22222E-6 L 0.27995 0.00046 " pathEditMode="relative" rAng="0" ptsTypes="AA">
                                          <p:cBhvr>
                                            <p:cTn id="1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24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2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3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33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36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9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8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4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1400000">
                                          <p:cBhvr>
                                            <p:cTn id="14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0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22222E-6 L -0.06993 0.00996 " pathEditMode="relative" rAng="0" ptsTypes="AA">
                                          <p:cBhvr>
                                            <p:cTn id="15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03" y="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6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1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0" dur="1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3" dur="1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69" presetID="64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07407E-6 L -0.07786 -0.08865 " pathEditMode="relative" rAng="0" ptsTypes="AA">
                                          <p:cBhvr>
                                            <p:cTn id="17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93" y="-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172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786 -0.08865 L -0.07786 -0.08796 C -0.07943 -0.12222 -0.07721 -0.15602 -0.08242 -0.18935 C -0.08372 -0.19653 -0.09271 -0.20069 -0.09635 -0.20694 C -0.09883 -0.21088 -0.09948 -0.21551 -0.10091 -0.2199 C -0.10039 -0.22824 -0.09726 -0.28217 -0.09167 -0.29884 C -0.08984 -0.30509 -0.08529 -0.31018 -0.08242 -0.31643 C -0.0806 -0.32037 -0.07969 -0.325 -0.07786 -0.3294 C -0.07279 -0.33958 -0.06328 -0.35694 -0.0543 -0.36435 C -0.04909 -0.36875 -0.04167 -0.3699 -0.03542 -0.37315 C -0.0306 -0.37592 -0.02682 -0.38032 -0.02161 -0.38194 C -0.01289 -0.38495 0.03008 -0.39004 0.03464 -0.39051 C 0.04271 -0.39352 0.05039 -0.39653 0.0582 -0.39953 C 0.06458 -0.40208 0.07057 -0.40578 0.07708 -0.4081 C 0.10365 -0.41898 0.078 -0.40602 0.10977 -0.4169 C 0.14232 -0.42847 0.11445 -0.42569 0.14766 -0.42569 " pathEditMode="relative" rAng="0" ptsTypes="AAAAAAAAAAAAAAAA">
                                          <p:cBhvr>
                                            <p:cTn id="1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117" y="-16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4" presetID="0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4765 -0.42569 L 0.14765 -0.42569 C 0.14609 -0.42893 0.14466 -0.43263 0.14297 -0.43541 C 0.14205 -0.4368 0.14075 -0.43703 0.13984 -0.43819 C 0.13893 -0.43934 0.13828 -0.44143 0.1375 -0.44235 C 0.13203 -0.4493 0.13646 -0.44143 0.13203 -0.44791 C 0.12982 -0.45115 0.12982 -0.453 0.12734 -0.45485 C 0.12578 -0.45624 0.12422 -0.45671 0.12265 -0.45763 C 0.12187 -0.45809 0.12096 -0.45856 0.12031 -0.45902 C 0.11927 -0.45995 0.1181 -0.46087 0.11719 -0.4618 C 0.11627 -0.46272 0.11562 -0.46388 0.11484 -0.46458 C 0.11263 -0.46666 0.10898 -0.46689 0.10703 -0.46735 C 0.10547 -0.46828 0.1039 -0.46944 0.10234 -0.47013 C 0.1013 -0.47059 0.10013 -0.47106 0.09922 -0.47152 C 0.09752 -0.47245 0.09609 -0.47337 0.09453 -0.4743 C 0.09258 -0.47546 0.09101 -0.47661 0.08906 -0.47708 C 0.08541 -0.47823 0.08164 -0.47893 0.07812 -0.47985 C 0.07669 -0.48032 0.07552 -0.48124 0.07422 -0.48124 C 0.07005 -0.48217 0.06588 -0.48217 0.06172 -0.48263 C 0.05989 -0.48356 0.05807 -0.48495 0.05625 -0.48541 C 0.05312 -0.48633 0.05 -0.4868 0.04687 -0.4868 C 0.02851 -0.4868 0.01041 -0.48587 -0.00781 -0.48541 C -0.02214 -0.47823 -0.01498 -0.48055 -0.02891 -0.47846 C -0.03047 -0.47708 -0.03203 -0.47522 -0.0336 -0.4743 C -0.03542 -0.47337 -0.03737 -0.4736 -0.03906 -0.47291 C -0.0405 -0.47268 -0.0418 -0.47221 -0.04297 -0.47152 C -0.04479 -0.47059 -0.0474 -0.46828 -0.04922 -0.46735 C -0.05078 -0.46689 -0.05248 -0.46666 -0.05391 -0.46596 C -0.05482 -0.46573 -0.05547 -0.46504 -0.05625 -0.46458 C -0.05834 -0.46365 -0.06042 -0.46272 -0.0625 -0.4618 C -0.06354 -0.46133 -0.06472 -0.46133 -0.06563 -0.46041 C -0.07058 -0.45624 -0.06693 -0.45879 -0.07188 -0.45624 C -0.07279 -0.45601 -0.07344 -0.45508 -0.07422 -0.45485 C -0.07943 -0.45416 -0.08464 -0.45393 -0.08985 -0.45346 L -0.10078 -0.45069 C -0.10612 -0.44953 -0.10834 -0.44953 -0.11328 -0.44791 C -0.12709 -0.44374 -0.11524 -0.44652 -0.12813 -0.44374 C -0.13021 -0.44282 -0.13242 -0.44212 -0.13438 -0.44096 C -0.13763 -0.43934 -0.14063 -0.43703 -0.14375 -0.43541 C -0.14714 -0.43379 -0.15065 -0.43286 -0.15391 -0.43124 C -0.15925 -0.42893 -0.15938 -0.42754 -0.16485 -0.42291 C -0.18386 -0.40717 -0.16589 -0.42198 -0.17422 -0.41596 C -0.17748 -0.41388 -0.1836 -0.40902 -0.1836 -0.40902 " pathEditMode="relative" ptsTypes="AAAAAAAAAAAAAAAAAAAAAAAAAAAAAAAAAAAAAAAAAAA">
                                          <p:cBhvr>
                                            <p:cTn id="1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18359 -0.40879 L -0.18359 -0.40879 C -0.17252 -0.42315 -0.18112 -0.40856 -0.17578 -0.42916 C -0.175 -0.43217 -0.17331 -0.43403 -0.17226 -0.4368 C -0.17044 -0.44236 -0.16862 -0.44791 -0.16706 -0.45393 C -0.16627 -0.45671 -0.16614 -0.46018 -0.16536 -0.46319 C -0.15872 -0.48657 -0.16653 -0.45092 -0.16094 -0.47708 C -0.15768 -0.49259 -0.16302 -0.46991 -0.15833 -0.48634 C -0.15403 -0.50185 -0.16159 -0.4794 -0.15573 -0.49583 C -0.1543 -0.49977 -0.15364 -0.50532 -0.15143 -0.5081 C -0.15052 -0.50926 -0.14961 -0.51018 -0.14883 -0.51111 C -0.14739 -0.51319 -0.14323 -0.51991 -0.14088 -0.52199 C -0.13893 -0.52384 -0.13685 -0.525 -0.13476 -0.52662 C -0.13008 -0.53078 -0.12552 -0.53495 -0.12083 -0.53912 C -0.11706 -0.54259 -0.11159 -0.54745 -0.10781 -0.55 C -0.10325 -0.55301 -0.09805 -0.55347 -0.09388 -0.55764 C -0.0918 -0.55972 -0.08984 -0.56203 -0.08776 -0.56389 C -0.08581 -0.56574 -0.08372 -0.56713 -0.08164 -0.56852 C -0.07057 -0.57616 -0.07409 -0.57338 -0.06328 -0.5794 C -0.04167 -0.59166 -0.06484 -0.57963 -0.05117 -0.58565 C -0.04909 -0.58657 -0.047 -0.5875 -0.04505 -0.58866 C -0.04375 -0.58958 -0.04284 -0.59143 -0.04153 -0.5919 C -0.03841 -0.59305 -0.03515 -0.59282 -0.0319 -0.59328 C -0.02903 -0.59699 -0.03008 -0.59514 -0.02838 -0.59791 " pathEditMode="relative" ptsTypes="AAAAAAAAAAAAAAAAAAAAAAAA">
                                          <p:cBhvr>
                                            <p:cTn id="17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8" presetID="2" presetClass="exit" presetSubtype="3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9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18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0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2" fill="hold">
                          <p:stCondLst>
                            <p:cond delay="indefinite"/>
                          </p:stCondLst>
                          <p:childTnLst>
                            <p:par>
                              <p:cTn id="2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4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3 -0.00116 " pathEditMode="relative" rAng="0" ptsTypes="AA">
                                          <p:cBhvr>
                                            <p:cTn id="20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93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7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08" dur="1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6 " pathEditMode="relative" rAng="0" ptsTypes="AA">
                                          <p:cBhvr>
                                            <p:cTn id="21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8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4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4.81481E-6 L 0.27995 0.00046 " pathEditMode="relative" rAng="0" ptsTypes="AA">
                                          <p:cBhvr>
                                            <p:cTn id="2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6" fill="hold">
                          <p:stCondLst>
                            <p:cond delay="indefinite"/>
                          </p:stCondLst>
                          <p:childTnLst>
                            <p:par>
                              <p:cTn id="2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8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9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22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25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28" dur="2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3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5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7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9" presetID="6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1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43 -0.00209 L 0.00443 -0.00185 C 0.00625 0.02037 0.00847 0.03981 0.0099 0.06319 C 0.01081 0.07037 0.01107 0.0787 0.01198 0.08449 C 0.01654 0.12361 0.01107 0.075 0.01563 0.12176 C 0.01589 0.12754 0.0168 0.13102 0.01719 0.13819 C 0.02071 0.17662 0.01836 0.16157 0.02227 0.19051 C 0.02318 0.19791 0.02435 0.20393 0.025 0.2118 C 0.02591 0.21643 0.02617 0.22291 0.02682 0.22639 C 0.02735 0.23217 0.03099 0.25046 0.03216 0.25393 C 0.03373 0.25856 0.03633 0.26458 0.03633 0.26527 C 0.03998 0.28495 0.03438 0.26805 0.04505 0.28125 C 0.05625 0.29375 0.08438 0.34537 0.10261 0.34305 C 0.11589 0.34352 0.12188 0.34652 0.12761 0.35 " pathEditMode="relative" rAng="0" ptsTypes="AAAAAAAAAAAAAA">
                                          <p:cBhvr>
                                            <p:cTn id="25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59" y="1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4" dur="1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6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 0.35 L 0.96198 0.34421 " pathEditMode="relative" rAng="0" ptsTypes="AA">
                                          <p:cBhvr>
                                            <p:cTn id="257" dur="7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693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35" presetClass="path" presetSubtype="0" accel="50000" decel="50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0.96198 0.34421 L 0.1224 0.43565 " pathEditMode="relative" rAng="0" ptsTypes="AA">
                                          <p:cBhvr>
                                            <p:cTn id="2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979" y="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0" presetID="63" presetClass="path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0.1224 0.43565 L 0.96302 0.43958 " pathEditMode="relative" rAng="0" ptsTypes="AA">
                                          <p:cBhvr>
                                            <p:cTn id="261" dur="6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2031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2" presetID="35" presetClass="path" presetSubtype="0" decel="8000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animMotion origin="layout" path="M 0.96302 0.43958 L 0.11341 0.51527 " pathEditMode="relative" rAng="0" ptsTypes="AA">
                                          <p:cBhvr>
                                            <p:cTn id="26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487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4" presetID="63" presetClass="pat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Motion origin="layout" path="M 0.11341 0.51527 L 0.96758 0.51736 " pathEditMode="relative" rAng="0" ptsTypes="AA">
                                          <p:cBhvr>
                                            <p:cTn id="265" dur="6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2708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6" presetID="35" presetClass="path" presetSubtype="0" fill="hold" nodeType="withEffect">
                                      <p:stCondLst>
                                        <p:cond delay="20000"/>
                                      </p:stCondLst>
                                      <p:childTnLst>
                                        <p:animMotion origin="layout" path="M 0.96758 0.51736 L 0.11459 0.5949 " pathEditMode="relative" rAng="0" ptsTypes="AA">
                                          <p:cBhvr>
                                            <p:cTn id="2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656" y="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8" presetID="63" presetClass="path" presetSubtype="0" fill="hold" nodeType="withEffect">
                                      <p:stCondLst>
                                        <p:cond delay="20500"/>
                                      </p:stCondLst>
                                      <p:childTnLst>
                                        <p:animMotion origin="layout" path="M 0.11459 0.5949 L 0.76498 0.60092 " pathEditMode="relative" rAng="0" ptsTypes="AA">
                                          <p:cBhvr>
                                            <p:cTn id="269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513" y="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0" presetID="35" presetClass="path" presetSubtype="0" fill="hold" nodeType="withEffect">
                                      <p:stCondLst>
                                        <p:cond delay="24500"/>
                                      </p:stCondLst>
                                      <p:childTnLst>
                                        <p:animMotion origin="layout" path="M 0.76498 0.60092 L 0.10117 0.69838 " pathEditMode="relative" rAng="0" ptsTypes="AA">
                                          <p:cBhvr>
                                            <p:cTn id="2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90" y="4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63" presetClass="path" presetSubtype="0" fill="hold" nodeType="withEffect">
                                      <p:stCondLst>
                                        <p:cond delay="25000"/>
                                      </p:stCondLst>
                                      <p:childTnLst>
                                        <p:animMotion origin="layout" path="M 0.10117 0.69838 L 0.33646 0.70486 " pathEditMode="relative" rAng="0" ptsTypes="AA">
                                          <p:cBhvr>
                                            <p:cTn id="273" dur="8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5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34500"/>
                                </p:stCondLst>
                                <p:childTnLst>
                                  <p:par>
                                    <p:cTn id="275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646 0.70486 L 0.75938 0.70231 " pathEditMode="relative" rAng="0" ptsTypes="AA">
                                          <p:cBhvr>
                                            <p:cTn id="276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146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2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79" grpId="0" animBg="1"/>
          <p:bldP spid="79" grpId="1" animBg="1"/>
          <p:bldP spid="36" grpId="0" animBg="1"/>
          <p:bldP spid="36" grpId="1" animBg="1"/>
          <p:bldP spid="36" grpId="2" animBg="1"/>
          <p:bldP spid="37" grpId="0" animBg="1"/>
          <p:bldP spid="37" grpId="1" animBg="1"/>
          <p:bldP spid="38" grpId="0" animBg="1"/>
          <p:bldP spid="38" grpId="1" animBg="1"/>
          <p:bldP spid="38" grpId="2" animBg="1"/>
          <p:bldP spid="39" grpId="0" animBg="1"/>
          <p:bldP spid="39" grpId="1" animBg="1"/>
          <p:bldP spid="40" grpId="0" animBg="1"/>
          <p:bldP spid="40" grpId="1" animBg="1"/>
          <p:bldP spid="40" grpId="2" animBg="1"/>
          <p:bldP spid="40" grpId="3" animBg="1"/>
          <p:bldP spid="47" grpId="0" animBg="1"/>
          <p:bldP spid="47" grpId="1" animBg="1"/>
          <p:bldP spid="47" grpId="2" animBg="1"/>
          <p:bldP spid="48" grpId="0" animBg="1"/>
          <p:bldP spid="48" grpId="1" animBg="1"/>
          <p:bldP spid="49" grpId="0" animBg="1"/>
          <p:bldP spid="49" grpId="1" animBg="1"/>
          <p:bldP spid="49" grpId="2" animBg="1"/>
          <p:bldP spid="50" grpId="0" animBg="1"/>
          <p:bldP spid="50" grpId="1" animBg="1"/>
          <p:bldP spid="51" grpId="0" animBg="1"/>
          <p:bldP spid="51" grpId="1" animBg="1"/>
          <p:bldP spid="51" grpId="2" animBg="1"/>
          <p:bldP spid="51" grpId="3" animBg="1"/>
          <p:bldP spid="80" grpId="0" animBg="1"/>
          <p:bldP spid="80" grpId="1" animBg="1"/>
          <p:bldP spid="80" grpId="2" animBg="1"/>
          <p:bldP spid="81" grpId="0" animBg="1"/>
          <p:bldP spid="81" grpId="1" animBg="1"/>
          <p:bldP spid="82" grpId="0" animBg="1"/>
          <p:bldP spid="82" grpId="1" animBg="1"/>
          <p:bldP spid="82" grpId="2" animBg="1"/>
          <p:bldP spid="83" grpId="0" animBg="1"/>
          <p:bldP spid="83" grpId="1" animBg="1"/>
          <p:bldP spid="84" grpId="0" animBg="1"/>
          <p:bldP spid="84" grpId="1" animBg="1"/>
          <p:bldP spid="84" grpId="2" animBg="1"/>
          <p:bldP spid="84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6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4 -0.00116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997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4" dur="1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6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89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5E-6 4.81481E-6 L 0.27995 0.0004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5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8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4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7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4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7.40741E-7 L 0.27747 0.00532 " pathEditMode="relative" rAng="0" ptsTypes="AA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67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18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80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747 0.00533 L 0.27747 0.00486 C 0.27474 0.00718 0.27213 0.00949 0.26979 0.01181 C 0.26211 0.02014 0.27409 0.0125 0.26315 0.01783 C 0.26224 0.02014 0.26159 0.02084 0.26067 0.02199 C 0.25911 0.02431 0.25729 0.02431 0.25573 0.02732 C 0.25508 0.02847 0.25416 0.03009 0.25338 0.03079 C 0.25156 0.03264 0.24661 0.03496 0.24518 0.03542 C 0.24427 0.03542 0.24375 0.03727 0.24284 0.03797 C 0.23424 0.04445 0.24635 0.0331 0.23463 0.04445 L 0.23216 0.0463 C 0.23138 0.04746 0.23073 0.04861 0.22982 0.05023 C 0.22773 0.05278 0.22526 0.05278 0.22317 0.05509 C 0.22239 0.05556 0.22148 0.05625 0.22083 0.05625 C 0.21927 0.05741 0.21745 0.05741 0.21588 0.05857 C 0.21432 0.05972 0.21276 0.06227 0.2108 0.06343 C 0.20078 0.07037 0.21341 0.06088 0.20534 0.06759 C 0.20429 0.06806 0.20299 0.06991 0.20195 0.07037 C 0.19922 0.07222 0.20052 0.07176 0.19922 0.07176 " pathEditMode="relative" rAng="0" ptsTypes="AAAAAAAAAAAAAAAAAAA">
                                          <p:cBhvr>
                                            <p:cTn id="8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19" y="32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8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8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0117 0.07176 L 0.20312 0.61898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" y="273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8" presetClass="entr" presetSubtype="1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8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9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3 -0.00115 " pathEditMode="relative" rAng="0" ptsTypes="AA">
                                          <p:cBhvr>
                                            <p:cTn id="11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93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13" dur="1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5 " pathEditMode="relative" rAng="0" ptsTypes="AA">
                                          <p:cBhvr>
                                            <p:cTn id="1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8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112E-17 2.22222E-6 L 0.27995 0.00046 " pathEditMode="relative" rAng="0" ptsTypes="AA">
                                          <p:cBhvr>
                                            <p:cTn id="1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24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2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3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33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36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9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8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4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1400000">
                                          <p:cBhvr>
                                            <p:cTn id="14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0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22222E-6 L -0.06993 0.00996 " pathEditMode="relative" rAng="0" ptsTypes="AA">
                                          <p:cBhvr>
                                            <p:cTn id="15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03" y="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6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1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0" dur="1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3" dur="1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69" presetID="64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4.07407E-6 L -0.07786 -0.08865 " pathEditMode="relative" rAng="0" ptsTypes="AA">
                                          <p:cBhvr>
                                            <p:cTn id="17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93" y="-4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172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786 -0.08865 L -0.07786 -0.08796 C -0.07943 -0.12222 -0.07721 -0.15602 -0.08242 -0.18935 C -0.08372 -0.19653 -0.09271 -0.20069 -0.09635 -0.20694 C -0.09883 -0.21088 -0.09948 -0.21551 -0.10091 -0.2199 C -0.10039 -0.22824 -0.09726 -0.28217 -0.09167 -0.29884 C -0.08984 -0.30509 -0.08529 -0.31018 -0.08242 -0.31643 C -0.0806 -0.32037 -0.07969 -0.325 -0.07786 -0.3294 C -0.07279 -0.33958 -0.06328 -0.35694 -0.0543 -0.36435 C -0.04909 -0.36875 -0.04167 -0.3699 -0.03542 -0.37315 C -0.0306 -0.37592 -0.02682 -0.38032 -0.02161 -0.38194 C -0.01289 -0.38495 0.03008 -0.39004 0.03464 -0.39051 C 0.04271 -0.39352 0.05039 -0.39653 0.0582 -0.39953 C 0.06458 -0.40208 0.07057 -0.40578 0.07708 -0.4081 C 0.10365 -0.41898 0.078 -0.40602 0.10977 -0.4169 C 0.14232 -0.42847 0.11445 -0.42569 0.14766 -0.42569 " pathEditMode="relative" rAng="0" ptsTypes="AAAAAAAAAAAAAAAA">
                                          <p:cBhvr>
                                            <p:cTn id="1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117" y="-16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4" presetID="0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14765 -0.42569 L 0.14765 -0.42569 C 0.14609 -0.42893 0.14466 -0.43263 0.14297 -0.43541 C 0.14205 -0.4368 0.14075 -0.43703 0.13984 -0.43819 C 0.13893 -0.43934 0.13828 -0.44143 0.1375 -0.44235 C 0.13203 -0.4493 0.13646 -0.44143 0.13203 -0.44791 C 0.12982 -0.45115 0.12982 -0.453 0.12734 -0.45485 C 0.12578 -0.45624 0.12422 -0.45671 0.12265 -0.45763 C 0.12187 -0.45809 0.12096 -0.45856 0.12031 -0.45902 C 0.11927 -0.45995 0.1181 -0.46087 0.11719 -0.4618 C 0.11627 -0.46272 0.11562 -0.46388 0.11484 -0.46458 C 0.11263 -0.46666 0.10898 -0.46689 0.10703 -0.46735 C 0.10547 -0.46828 0.1039 -0.46944 0.10234 -0.47013 C 0.1013 -0.47059 0.10013 -0.47106 0.09922 -0.47152 C 0.09752 -0.47245 0.09609 -0.47337 0.09453 -0.4743 C 0.09258 -0.47546 0.09101 -0.47661 0.08906 -0.47708 C 0.08541 -0.47823 0.08164 -0.47893 0.07812 -0.47985 C 0.07669 -0.48032 0.07552 -0.48124 0.07422 -0.48124 C 0.07005 -0.48217 0.06588 -0.48217 0.06172 -0.48263 C 0.05989 -0.48356 0.05807 -0.48495 0.05625 -0.48541 C 0.05312 -0.48633 0.05 -0.4868 0.04687 -0.4868 C 0.02851 -0.4868 0.01041 -0.48587 -0.00781 -0.48541 C -0.02214 -0.47823 -0.01498 -0.48055 -0.02891 -0.47846 C -0.03047 -0.47708 -0.03203 -0.47522 -0.0336 -0.4743 C -0.03542 -0.47337 -0.03737 -0.4736 -0.03906 -0.47291 C -0.0405 -0.47268 -0.0418 -0.47221 -0.04297 -0.47152 C -0.04479 -0.47059 -0.0474 -0.46828 -0.04922 -0.46735 C -0.05078 -0.46689 -0.05248 -0.46666 -0.05391 -0.46596 C -0.05482 -0.46573 -0.05547 -0.46504 -0.05625 -0.46458 C -0.05834 -0.46365 -0.06042 -0.46272 -0.0625 -0.4618 C -0.06354 -0.46133 -0.06472 -0.46133 -0.06563 -0.46041 C -0.07058 -0.45624 -0.06693 -0.45879 -0.07188 -0.45624 C -0.07279 -0.45601 -0.07344 -0.45508 -0.07422 -0.45485 C -0.07943 -0.45416 -0.08464 -0.45393 -0.08985 -0.45346 L -0.10078 -0.45069 C -0.10612 -0.44953 -0.10834 -0.44953 -0.11328 -0.44791 C -0.12709 -0.44374 -0.11524 -0.44652 -0.12813 -0.44374 C -0.13021 -0.44282 -0.13242 -0.44212 -0.13438 -0.44096 C -0.13763 -0.43934 -0.14063 -0.43703 -0.14375 -0.43541 C -0.14714 -0.43379 -0.15065 -0.43286 -0.15391 -0.43124 C -0.15925 -0.42893 -0.15938 -0.42754 -0.16485 -0.42291 C -0.18386 -0.40717 -0.16589 -0.42198 -0.17422 -0.41596 C -0.17748 -0.41388 -0.1836 -0.40902 -0.1836 -0.40902 " pathEditMode="relative" ptsTypes="AAAAAAAAAAAAAAAAAAAAAAAAAAAAAAAAAAAAAAAAAAA">
                                          <p:cBhvr>
                                            <p:cTn id="1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0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18359 -0.40879 L -0.18359 -0.40879 C -0.17252 -0.42315 -0.18112 -0.40856 -0.17578 -0.42916 C -0.175 -0.43217 -0.17331 -0.43403 -0.17226 -0.4368 C -0.17044 -0.44236 -0.16862 -0.44791 -0.16706 -0.45393 C -0.16627 -0.45671 -0.16614 -0.46018 -0.16536 -0.46319 C -0.15872 -0.48657 -0.16653 -0.45092 -0.16094 -0.47708 C -0.15768 -0.49259 -0.16302 -0.46991 -0.15833 -0.48634 C -0.15403 -0.50185 -0.16159 -0.4794 -0.15573 -0.49583 C -0.1543 -0.49977 -0.15364 -0.50532 -0.15143 -0.5081 C -0.15052 -0.50926 -0.14961 -0.51018 -0.14883 -0.51111 C -0.14739 -0.51319 -0.14323 -0.51991 -0.14088 -0.52199 C -0.13893 -0.52384 -0.13685 -0.525 -0.13476 -0.52662 C -0.13008 -0.53078 -0.12552 -0.53495 -0.12083 -0.53912 C -0.11706 -0.54259 -0.11159 -0.54745 -0.10781 -0.55 C -0.10325 -0.55301 -0.09805 -0.55347 -0.09388 -0.55764 C -0.0918 -0.55972 -0.08984 -0.56203 -0.08776 -0.56389 C -0.08581 -0.56574 -0.08372 -0.56713 -0.08164 -0.56852 C -0.07057 -0.57616 -0.07409 -0.57338 -0.06328 -0.5794 C -0.04167 -0.59166 -0.06484 -0.57963 -0.05117 -0.58565 C -0.04909 -0.58657 -0.047 -0.5875 -0.04505 -0.58866 C -0.04375 -0.58958 -0.04284 -0.59143 -0.04153 -0.5919 C -0.03841 -0.59305 -0.03515 -0.59282 -0.0319 -0.59328 C -0.02903 -0.59699 -0.03008 -0.59514 -0.02838 -0.59791 " pathEditMode="relative" ptsTypes="AAAAAAAAAAAAAAAAAAAAAAAA">
                                          <p:cBhvr>
                                            <p:cTn id="17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8" presetID="2" presetClass="exit" presetSubtype="3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9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18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2" fill="hold">
                          <p:stCondLst>
                            <p:cond delay="indefinite"/>
                          </p:stCondLst>
                          <p:childTnLst>
                            <p:par>
                              <p:cTn id="2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4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7773 -0.00116 " pathEditMode="relative" rAng="0" ptsTypes="AA">
                                          <p:cBhvr>
                                            <p:cTn id="20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93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7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08" dur="1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0.00347 L 0.47891 0.00116 " pathEditMode="relative" rAng="0" ptsTypes="AA">
                                          <p:cBhvr>
                                            <p:cTn id="21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80" y="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4" presetID="35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4.81481E-6 L 0.27995 0.00046 " pathEditMode="relative" rAng="0" ptsTypes="AA">
                                          <p:cBhvr>
                                            <p:cTn id="2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6" fill="hold">
                          <p:stCondLst>
                            <p:cond delay="indefinite"/>
                          </p:stCondLst>
                          <p:childTnLst>
                            <p:par>
                              <p:cTn id="2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8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9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22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25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28" dur="2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3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5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7" presetID="64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9" presetID="6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2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1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43 -0.00209 L 0.00443 -0.00185 C 0.00625 0.02037 0.00847 0.03981 0.0099 0.06319 C 0.01081 0.07037 0.01107 0.0787 0.01198 0.08449 C 0.01654 0.12361 0.01107 0.075 0.01563 0.12176 C 0.01589 0.12754 0.0168 0.13102 0.01719 0.13819 C 0.02071 0.17662 0.01836 0.16157 0.02227 0.19051 C 0.02318 0.19791 0.02435 0.20393 0.025 0.2118 C 0.02591 0.21643 0.02617 0.22291 0.02682 0.22639 C 0.02735 0.23217 0.03099 0.25046 0.03216 0.25393 C 0.03373 0.25856 0.03633 0.26458 0.03633 0.26527 C 0.03998 0.28495 0.03438 0.26805 0.04505 0.28125 C 0.05625 0.29375 0.08438 0.34537 0.10261 0.34305 C 0.11589 0.34352 0.12188 0.34652 0.12761 0.35 " pathEditMode="relative" rAng="0" ptsTypes="AAAAAAAAAAAAAA">
                                          <p:cBhvr>
                                            <p:cTn id="25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59" y="1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4" dur="1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6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 0.35 L 0.96198 0.34421 " pathEditMode="relative" rAng="0" ptsTypes="AA">
                                          <p:cBhvr>
                                            <p:cTn id="257" dur="7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693" y="-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35" presetClass="path" presetSubtype="0" accel="50000" decel="50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0.96198 0.34421 L 0.1224 0.43565 " pathEditMode="relative" rAng="0" ptsTypes="AA">
                                          <p:cBhvr>
                                            <p:cTn id="2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979" y="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0" presetID="63" presetClass="path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0.1224 0.43565 L 0.96302 0.43958 " pathEditMode="relative" rAng="0" ptsTypes="AA">
                                          <p:cBhvr>
                                            <p:cTn id="261" dur="6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2031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2" presetID="35" presetClass="path" presetSubtype="0" decel="8000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animMotion origin="layout" path="M 0.96302 0.43958 L 0.11341 0.51527 " pathEditMode="relative" rAng="0" ptsTypes="AA">
                                          <p:cBhvr>
                                            <p:cTn id="26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487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4" presetID="63" presetClass="pat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Motion origin="layout" path="M 0.11341 0.51527 L 0.96758 0.51736 " pathEditMode="relative" rAng="0" ptsTypes="AA">
                                          <p:cBhvr>
                                            <p:cTn id="265" dur="6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2708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6" presetID="35" presetClass="path" presetSubtype="0" fill="hold" nodeType="withEffect">
                                      <p:stCondLst>
                                        <p:cond delay="20000"/>
                                      </p:stCondLst>
                                      <p:childTnLst>
                                        <p:animMotion origin="layout" path="M 0.96758 0.51736 L 0.11459 0.5949 " pathEditMode="relative" rAng="0" ptsTypes="AA">
                                          <p:cBhvr>
                                            <p:cTn id="2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656" y="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8" presetID="63" presetClass="path" presetSubtype="0" fill="hold" nodeType="withEffect">
                                      <p:stCondLst>
                                        <p:cond delay="20500"/>
                                      </p:stCondLst>
                                      <p:childTnLst>
                                        <p:animMotion origin="layout" path="M 0.11459 0.5949 L 0.76498 0.60092 " pathEditMode="relative" rAng="0" ptsTypes="AA">
                                          <p:cBhvr>
                                            <p:cTn id="269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513" y="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0" presetID="35" presetClass="path" presetSubtype="0" fill="hold" nodeType="withEffect">
                                      <p:stCondLst>
                                        <p:cond delay="24500"/>
                                      </p:stCondLst>
                                      <p:childTnLst>
                                        <p:animMotion origin="layout" path="M 0.76498 0.60092 L 0.10117 0.69838 " pathEditMode="relative" rAng="0" ptsTypes="AA">
                                          <p:cBhvr>
                                            <p:cTn id="2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90" y="4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63" presetClass="path" presetSubtype="0" fill="hold" nodeType="withEffect">
                                      <p:stCondLst>
                                        <p:cond delay="25000"/>
                                      </p:stCondLst>
                                      <p:childTnLst>
                                        <p:animMotion origin="layout" path="M 0.10117 0.69838 L 0.33646 0.70486 " pathEditMode="relative" rAng="0" ptsTypes="AA">
                                          <p:cBhvr>
                                            <p:cTn id="273" dur="8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5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34500"/>
                                </p:stCondLst>
                                <p:childTnLst>
                                  <p:par>
                                    <p:cTn id="275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646 0.70486 L 0.75938 0.70231 " pathEditMode="relative" rAng="0" ptsTypes="AA">
                                          <p:cBhvr>
                                            <p:cTn id="276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146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2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</p:childTnLst>
            </p:cTn>
          </p:par>
        </p:tnLst>
        <p:bldLst>
          <p:bldP spid="79" grpId="0" animBg="1"/>
          <p:bldP spid="79" grpId="1" animBg="1"/>
          <p:bldP spid="36" grpId="0" animBg="1"/>
          <p:bldP spid="36" grpId="1" animBg="1"/>
          <p:bldP spid="36" grpId="2" animBg="1"/>
          <p:bldP spid="37" grpId="0" animBg="1"/>
          <p:bldP spid="37" grpId="1" animBg="1"/>
          <p:bldP spid="38" grpId="0" animBg="1"/>
          <p:bldP spid="38" grpId="1" animBg="1"/>
          <p:bldP spid="38" grpId="2" animBg="1"/>
          <p:bldP spid="39" grpId="0" animBg="1"/>
          <p:bldP spid="39" grpId="1" animBg="1"/>
          <p:bldP spid="40" grpId="0" animBg="1"/>
          <p:bldP spid="40" grpId="1" animBg="1"/>
          <p:bldP spid="40" grpId="2" animBg="1"/>
          <p:bldP spid="40" grpId="3" animBg="1"/>
          <p:bldP spid="47" grpId="0" animBg="1"/>
          <p:bldP spid="47" grpId="1" animBg="1"/>
          <p:bldP spid="47" grpId="2" animBg="1"/>
          <p:bldP spid="48" grpId="0" animBg="1"/>
          <p:bldP spid="48" grpId="1" animBg="1"/>
          <p:bldP spid="49" grpId="0" animBg="1"/>
          <p:bldP spid="49" grpId="1" animBg="1"/>
          <p:bldP spid="49" grpId="2" animBg="1"/>
          <p:bldP spid="50" grpId="0" animBg="1"/>
          <p:bldP spid="50" grpId="1" animBg="1"/>
          <p:bldP spid="51" grpId="0" animBg="1"/>
          <p:bldP spid="51" grpId="1" animBg="1"/>
          <p:bldP spid="51" grpId="2" animBg="1"/>
          <p:bldP spid="51" grpId="3" animBg="1"/>
          <p:bldP spid="80" grpId="0" animBg="1"/>
          <p:bldP spid="80" grpId="1" animBg="1"/>
          <p:bldP spid="80" grpId="2" animBg="1"/>
          <p:bldP spid="81" grpId="0" animBg="1"/>
          <p:bldP spid="81" grpId="1" animBg="1"/>
          <p:bldP spid="82" grpId="0" animBg="1"/>
          <p:bldP spid="82" grpId="1" animBg="1"/>
          <p:bldP spid="82" grpId="2" animBg="1"/>
          <p:bldP spid="83" grpId="0" animBg="1"/>
          <p:bldP spid="83" grpId="1" animBg="1"/>
          <p:bldP spid="84" grpId="0" animBg="1"/>
          <p:bldP spid="84" grpId="1" animBg="1"/>
          <p:bldP spid="84" grpId="2" animBg="1"/>
          <p:bldP spid="84" grpId="3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17993" y="1789539"/>
            <a:ext cx="2743200" cy="13716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23931" y="1802651"/>
            <a:ext cx="27432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179">
            <a:off x="1739382" y="391198"/>
            <a:ext cx="2864384" cy="28643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2117993" y="3174251"/>
            <a:ext cx="2749138" cy="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839037">
            <a:off x="1559861" y="86241"/>
            <a:ext cx="4019825" cy="3383919"/>
            <a:chOff x="6960908" y="2750949"/>
            <a:chExt cx="4338318" cy="3652028"/>
          </a:xfrm>
        </p:grpSpPr>
        <p:grpSp>
          <p:nvGrpSpPr>
            <p:cNvPr id="12" name="Group 11"/>
            <p:cNvGrpSpPr/>
            <p:nvPr/>
          </p:nvGrpSpPr>
          <p:grpSpPr>
            <a:xfrm>
              <a:off x="7745673" y="3595705"/>
              <a:ext cx="3456409" cy="2041733"/>
              <a:chOff x="4236928" y="746180"/>
              <a:chExt cx="3456409" cy="204173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000" b="94000" l="6667" r="96000">
                            <a14:foregroundMark x1="60667" y1="58333" x2="76667" y2="63333"/>
                            <a14:foregroundMark x1="11333" y1="72667" x2="90667" y2="91000"/>
                            <a14:foregroundMark x1="91333" y1="62667" x2="92667" y2="92667"/>
                            <a14:foregroundMark x1="26000" y1="56667" x2="16000" y2="66333"/>
                            <a14:foregroundMark x1="15667" y1="68333" x2="15333" y2="75333"/>
                            <a14:foregroundMark x1="20667" y1="84333" x2="39333" y2="81667"/>
                            <a14:foregroundMark x1="51333" y1="54667" x2="83000" y2="66000"/>
                            <a14:foregroundMark x1="15667" y1="70000" x2="15667" y2="74333"/>
                            <a14:foregroundMark x1="57000" y1="54333" x2="90667" y2="70667"/>
                            <a14:foregroundMark x1="71667" y1="85000" x2="91667" y2="90667"/>
                            <a14:foregroundMark x1="51000" y1="58333" x2="36667" y2="82000"/>
                            <a14:foregroundMark x1="35000" y1="64333" x2="60333" y2="77333"/>
                            <a14:backgroundMark x1="18000" y1="80000" x2="13333" y2="87333"/>
                            <a14:backgroundMark x1="25333" y1="68667" x2="30000" y2="58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9" t="46404"/>
              <a:stretch/>
            </p:blipFill>
            <p:spPr>
              <a:xfrm rot="21341179">
                <a:off x="4236928" y="746180"/>
                <a:ext cx="3456409" cy="2041733"/>
              </a:xfrm>
              <a:prstGeom prst="rect">
                <a:avLst/>
              </a:prstGeom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4784029" y="985163"/>
                <a:ext cx="1158334" cy="277188"/>
              </a:xfrm>
              <a:custGeom>
                <a:avLst/>
                <a:gdLst>
                  <a:gd name="connsiteX0" fmla="*/ 0 w 956931"/>
                  <a:gd name="connsiteY0" fmla="*/ 277188 h 277188"/>
                  <a:gd name="connsiteX1" fmla="*/ 95693 w 956931"/>
                  <a:gd name="connsiteY1" fmla="*/ 202761 h 277188"/>
                  <a:gd name="connsiteX2" fmla="*/ 127591 w 956931"/>
                  <a:gd name="connsiteY2" fmla="*/ 192128 h 277188"/>
                  <a:gd name="connsiteX3" fmla="*/ 159489 w 956931"/>
                  <a:gd name="connsiteY3" fmla="*/ 170863 h 277188"/>
                  <a:gd name="connsiteX4" fmla="*/ 223284 w 956931"/>
                  <a:gd name="connsiteY4" fmla="*/ 149598 h 277188"/>
                  <a:gd name="connsiteX5" fmla="*/ 265814 w 956931"/>
                  <a:gd name="connsiteY5" fmla="*/ 107068 h 277188"/>
                  <a:gd name="connsiteX6" fmla="*/ 329610 w 956931"/>
                  <a:gd name="connsiteY6" fmla="*/ 64537 h 277188"/>
                  <a:gd name="connsiteX7" fmla="*/ 340242 w 956931"/>
                  <a:gd name="connsiteY7" fmla="*/ 32640 h 277188"/>
                  <a:gd name="connsiteX8" fmla="*/ 510363 w 956931"/>
                  <a:gd name="connsiteY8" fmla="*/ 742 h 277188"/>
                  <a:gd name="connsiteX9" fmla="*/ 776177 w 956931"/>
                  <a:gd name="connsiteY9" fmla="*/ 11375 h 277188"/>
                  <a:gd name="connsiteX10" fmla="*/ 808075 w 956931"/>
                  <a:gd name="connsiteY10" fmla="*/ 32640 h 277188"/>
                  <a:gd name="connsiteX11" fmla="*/ 839972 w 956931"/>
                  <a:gd name="connsiteY11" fmla="*/ 43272 h 277188"/>
                  <a:gd name="connsiteX12" fmla="*/ 871870 w 956931"/>
                  <a:gd name="connsiteY12" fmla="*/ 64537 h 277188"/>
                  <a:gd name="connsiteX13" fmla="*/ 956931 w 956931"/>
                  <a:gd name="connsiteY13" fmla="*/ 85802 h 27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6931" h="277188">
                    <a:moveTo>
                      <a:pt x="0" y="277188"/>
                    </a:moveTo>
                    <a:cubicBezTo>
                      <a:pt x="14113" y="265427"/>
                      <a:pt x="68231" y="216492"/>
                      <a:pt x="95693" y="202761"/>
                    </a:cubicBezTo>
                    <a:cubicBezTo>
                      <a:pt x="105718" y="197749"/>
                      <a:pt x="117566" y="197140"/>
                      <a:pt x="127591" y="192128"/>
                    </a:cubicBezTo>
                    <a:cubicBezTo>
                      <a:pt x="139021" y="186413"/>
                      <a:pt x="147812" y="176053"/>
                      <a:pt x="159489" y="170863"/>
                    </a:cubicBezTo>
                    <a:cubicBezTo>
                      <a:pt x="179972" y="161759"/>
                      <a:pt x="223284" y="149598"/>
                      <a:pt x="223284" y="149598"/>
                    </a:cubicBezTo>
                    <a:cubicBezTo>
                      <a:pt x="237461" y="135421"/>
                      <a:pt x="250159" y="119592"/>
                      <a:pt x="265814" y="107068"/>
                    </a:cubicBezTo>
                    <a:cubicBezTo>
                      <a:pt x="285771" y="91102"/>
                      <a:pt x="329610" y="64537"/>
                      <a:pt x="329610" y="64537"/>
                    </a:cubicBezTo>
                    <a:cubicBezTo>
                      <a:pt x="333154" y="53905"/>
                      <a:pt x="333241" y="41391"/>
                      <a:pt x="340242" y="32640"/>
                    </a:cubicBezTo>
                    <a:cubicBezTo>
                      <a:pt x="375608" y="-11567"/>
                      <a:pt x="485900" y="2624"/>
                      <a:pt x="510363" y="742"/>
                    </a:cubicBezTo>
                    <a:cubicBezTo>
                      <a:pt x="598968" y="4286"/>
                      <a:pt x="688006" y="1928"/>
                      <a:pt x="776177" y="11375"/>
                    </a:cubicBezTo>
                    <a:cubicBezTo>
                      <a:pt x="788883" y="12736"/>
                      <a:pt x="796645" y="26925"/>
                      <a:pt x="808075" y="32640"/>
                    </a:cubicBezTo>
                    <a:cubicBezTo>
                      <a:pt x="818099" y="37652"/>
                      <a:pt x="829340" y="39728"/>
                      <a:pt x="839972" y="43272"/>
                    </a:cubicBezTo>
                    <a:cubicBezTo>
                      <a:pt x="850605" y="50360"/>
                      <a:pt x="859861" y="60170"/>
                      <a:pt x="871870" y="64537"/>
                    </a:cubicBezTo>
                    <a:cubicBezTo>
                      <a:pt x="899337" y="74525"/>
                      <a:pt x="956931" y="85802"/>
                      <a:pt x="956931" y="85802"/>
                    </a:cubicBezTo>
                  </a:path>
                </a:pathLst>
              </a:custGeom>
              <a:noFill/>
              <a:ln w="38100">
                <a:solidFill>
                  <a:srgbClr val="0303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333" l="8000" r="81000">
                          <a14:foregroundMark x1="31333" y1="42000" x2="50000" y2="7667"/>
                          <a14:foregroundMark x1="55667" y1="43333" x2="62333" y2="7000"/>
                          <a14:foregroundMark x1="35000" y1="52667" x2="64667" y2="2667"/>
                          <a14:foregroundMark x1="66667" y1="37000" x2="64333" y2="11333"/>
                          <a14:foregroundMark x1="31000" y1="59000" x2="24333" y2="68000"/>
                          <a14:foregroundMark x1="19000" y1="78667" x2="9667" y2="90333"/>
                          <a14:foregroundMark x1="45667" y1="51333" x2="54333" y2="43667"/>
                          <a14:foregroundMark x1="59333" y1="43000" x2="65667" y2="31333"/>
                          <a14:foregroundMark x1="29333" y1="41667" x2="36000" y2="32333"/>
                          <a14:foregroundMark x1="39333" y1="26333" x2="55000" y2="8000"/>
                          <a14:foregroundMark x1="65333" y1="9667" x2="74667" y2="5000"/>
                          <a14:foregroundMark x1="51333" y1="10333" x2="60333" y2="7333"/>
                          <a14:foregroundMark x1="60333" y1="7333" x2="64333" y2="7333"/>
                          <a14:foregroundMark x1="72333" y1="7333" x2="79667" y2="10000"/>
                          <a14:foregroundMark x1="66000" y1="27333" x2="70000" y2="20333"/>
                          <a14:foregroundMark x1="38333" y1="56333" x2="44000" y2="53333"/>
                          <a14:foregroundMark x1="31667" y1="58667" x2="37333" y2="56000"/>
                          <a14:backgroundMark x1="59667" y1="62667" x2="36333" y2="83333"/>
                          <a14:backgroundMark x1="73667" y1="63667" x2="55667" y2="92667"/>
                          <a14:backgroundMark x1="57667" y1="58000" x2="33000" y2="79000"/>
                          <a14:backgroundMark x1="50333" y1="53333" x2="32333" y2="70000"/>
                          <a14:backgroundMark x1="26000" y1="57000" x2="16333" y2="68667"/>
                          <a14:backgroundMark x1="30333" y1="67000" x2="29667" y2="69333"/>
                          <a14:backgroundMark x1="26000" y1="77000" x2="25667" y2="78000"/>
                          <a14:backgroundMark x1="27000" y1="73000" x2="24667" y2="77000"/>
                          <a14:backgroundMark x1="20333" y1="81000" x2="25333" y2="81667"/>
                          <a14:backgroundMark x1="33000" y1="66000" x2="41000" y2="58333"/>
                          <a14:backgroundMark x1="44333" y1="59667" x2="38000" y2="5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83" b="4134"/>
            <a:stretch/>
          </p:blipFill>
          <p:spPr>
            <a:xfrm rot="10482068">
              <a:off x="6960908" y="2750949"/>
              <a:ext cx="3128249" cy="365202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333" b="95667" l="21333" r="92000">
                          <a14:foregroundMark x1="23667" y1="79000" x2="38000" y2="79000"/>
                          <a14:foregroundMark x1="40667" y1="78333" x2="55000" y2="83667"/>
                          <a14:backgroundMark x1="26333" y1="69667" x2="38000" y2="64333"/>
                          <a14:backgroundMark x1="36667" y1="83333" x2="26000" y2="83333"/>
                          <a14:backgroundMark x1="35667" y1="81667" x2="27667" y2="81000"/>
                          <a14:backgroundMark x1="35667" y1="80000" x2="32000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8" t="57290"/>
            <a:stretch/>
          </p:blipFill>
          <p:spPr>
            <a:xfrm rot="21341179">
              <a:off x="8273617" y="4004752"/>
              <a:ext cx="3025609" cy="162703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-796002" y="463642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28783" y="4503185"/>
            <a:ext cx="2647950" cy="1020763"/>
            <a:chOff x="6496050" y="3570287"/>
            <a:chExt cx="2647950" cy="102076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398898"/>
                </p:ext>
              </p:extLst>
            </p:nvPr>
          </p:nvGraphicFramePr>
          <p:xfrm>
            <a:off x="6496050" y="3570287"/>
            <a:ext cx="395134" cy="1020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6" name="Equation" r:id="rId10" imgW="152280" imgH="393480" progId="Equation.3">
                    <p:embed/>
                  </p:oleObj>
                </mc:Choice>
                <mc:Fallback>
                  <p:oleObj name="Equation" r:id="rId10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96050" y="3570287"/>
                          <a:ext cx="395134" cy="1020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924165" y="3811559"/>
              <a:ext cx="2219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394843" y="1789539"/>
            <a:ext cx="2743200" cy="13716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00781" y="1802651"/>
            <a:ext cx="27432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179">
            <a:off x="7016232" y="391198"/>
            <a:ext cx="2864384" cy="286438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7394843" y="3174251"/>
            <a:ext cx="2749138" cy="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39037">
            <a:off x="6836711" y="86241"/>
            <a:ext cx="4019825" cy="3383919"/>
            <a:chOff x="6960908" y="2750949"/>
            <a:chExt cx="4338318" cy="3652028"/>
          </a:xfrm>
        </p:grpSpPr>
        <p:grpSp>
          <p:nvGrpSpPr>
            <p:cNvPr id="24" name="Group 23"/>
            <p:cNvGrpSpPr/>
            <p:nvPr/>
          </p:nvGrpSpPr>
          <p:grpSpPr>
            <a:xfrm>
              <a:off x="7745673" y="3595705"/>
              <a:ext cx="3456409" cy="2041733"/>
              <a:chOff x="4236928" y="746180"/>
              <a:chExt cx="3456409" cy="204173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000" b="94000" l="6667" r="96000">
                            <a14:foregroundMark x1="60667" y1="58333" x2="76667" y2="63333"/>
                            <a14:foregroundMark x1="11333" y1="72667" x2="90667" y2="91000"/>
                            <a14:foregroundMark x1="91333" y1="62667" x2="92667" y2="92667"/>
                            <a14:foregroundMark x1="26000" y1="56667" x2="16000" y2="66333"/>
                            <a14:foregroundMark x1="15667" y1="68333" x2="15333" y2="75333"/>
                            <a14:foregroundMark x1="20667" y1="84333" x2="39333" y2="81667"/>
                            <a14:foregroundMark x1="51333" y1="54667" x2="83000" y2="66000"/>
                            <a14:foregroundMark x1="15667" y1="70000" x2="15667" y2="74333"/>
                            <a14:foregroundMark x1="57000" y1="54333" x2="90667" y2="70667"/>
                            <a14:foregroundMark x1="71667" y1="85000" x2="91667" y2="90667"/>
                            <a14:foregroundMark x1="51000" y1="58333" x2="36667" y2="82000"/>
                            <a14:foregroundMark x1="35000" y1="64333" x2="60333" y2="77333"/>
                            <a14:backgroundMark x1="18000" y1="80000" x2="13333" y2="87333"/>
                            <a14:backgroundMark x1="25333" y1="68667" x2="30000" y2="58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9" t="46404"/>
              <a:stretch/>
            </p:blipFill>
            <p:spPr>
              <a:xfrm rot="21341179">
                <a:off x="4236928" y="746180"/>
                <a:ext cx="3456409" cy="2041733"/>
              </a:xfrm>
              <a:prstGeom prst="rect">
                <a:avLst/>
              </a:prstGeom>
            </p:spPr>
          </p:pic>
          <p:sp>
            <p:nvSpPr>
              <p:cNvPr id="28" name="Freeform 27"/>
              <p:cNvSpPr/>
              <p:nvPr/>
            </p:nvSpPr>
            <p:spPr>
              <a:xfrm>
                <a:off x="4784029" y="985163"/>
                <a:ext cx="1158334" cy="277188"/>
              </a:xfrm>
              <a:custGeom>
                <a:avLst/>
                <a:gdLst>
                  <a:gd name="connsiteX0" fmla="*/ 0 w 956931"/>
                  <a:gd name="connsiteY0" fmla="*/ 277188 h 277188"/>
                  <a:gd name="connsiteX1" fmla="*/ 95693 w 956931"/>
                  <a:gd name="connsiteY1" fmla="*/ 202761 h 277188"/>
                  <a:gd name="connsiteX2" fmla="*/ 127591 w 956931"/>
                  <a:gd name="connsiteY2" fmla="*/ 192128 h 277188"/>
                  <a:gd name="connsiteX3" fmla="*/ 159489 w 956931"/>
                  <a:gd name="connsiteY3" fmla="*/ 170863 h 277188"/>
                  <a:gd name="connsiteX4" fmla="*/ 223284 w 956931"/>
                  <a:gd name="connsiteY4" fmla="*/ 149598 h 277188"/>
                  <a:gd name="connsiteX5" fmla="*/ 265814 w 956931"/>
                  <a:gd name="connsiteY5" fmla="*/ 107068 h 277188"/>
                  <a:gd name="connsiteX6" fmla="*/ 329610 w 956931"/>
                  <a:gd name="connsiteY6" fmla="*/ 64537 h 277188"/>
                  <a:gd name="connsiteX7" fmla="*/ 340242 w 956931"/>
                  <a:gd name="connsiteY7" fmla="*/ 32640 h 277188"/>
                  <a:gd name="connsiteX8" fmla="*/ 510363 w 956931"/>
                  <a:gd name="connsiteY8" fmla="*/ 742 h 277188"/>
                  <a:gd name="connsiteX9" fmla="*/ 776177 w 956931"/>
                  <a:gd name="connsiteY9" fmla="*/ 11375 h 277188"/>
                  <a:gd name="connsiteX10" fmla="*/ 808075 w 956931"/>
                  <a:gd name="connsiteY10" fmla="*/ 32640 h 277188"/>
                  <a:gd name="connsiteX11" fmla="*/ 839972 w 956931"/>
                  <a:gd name="connsiteY11" fmla="*/ 43272 h 277188"/>
                  <a:gd name="connsiteX12" fmla="*/ 871870 w 956931"/>
                  <a:gd name="connsiteY12" fmla="*/ 64537 h 277188"/>
                  <a:gd name="connsiteX13" fmla="*/ 956931 w 956931"/>
                  <a:gd name="connsiteY13" fmla="*/ 85802 h 27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6931" h="277188">
                    <a:moveTo>
                      <a:pt x="0" y="277188"/>
                    </a:moveTo>
                    <a:cubicBezTo>
                      <a:pt x="14113" y="265427"/>
                      <a:pt x="68231" y="216492"/>
                      <a:pt x="95693" y="202761"/>
                    </a:cubicBezTo>
                    <a:cubicBezTo>
                      <a:pt x="105718" y="197749"/>
                      <a:pt x="117566" y="197140"/>
                      <a:pt x="127591" y="192128"/>
                    </a:cubicBezTo>
                    <a:cubicBezTo>
                      <a:pt x="139021" y="186413"/>
                      <a:pt x="147812" y="176053"/>
                      <a:pt x="159489" y="170863"/>
                    </a:cubicBezTo>
                    <a:cubicBezTo>
                      <a:pt x="179972" y="161759"/>
                      <a:pt x="223284" y="149598"/>
                      <a:pt x="223284" y="149598"/>
                    </a:cubicBezTo>
                    <a:cubicBezTo>
                      <a:pt x="237461" y="135421"/>
                      <a:pt x="250159" y="119592"/>
                      <a:pt x="265814" y="107068"/>
                    </a:cubicBezTo>
                    <a:cubicBezTo>
                      <a:pt x="285771" y="91102"/>
                      <a:pt x="329610" y="64537"/>
                      <a:pt x="329610" y="64537"/>
                    </a:cubicBezTo>
                    <a:cubicBezTo>
                      <a:pt x="333154" y="53905"/>
                      <a:pt x="333241" y="41391"/>
                      <a:pt x="340242" y="32640"/>
                    </a:cubicBezTo>
                    <a:cubicBezTo>
                      <a:pt x="375608" y="-11567"/>
                      <a:pt x="485900" y="2624"/>
                      <a:pt x="510363" y="742"/>
                    </a:cubicBezTo>
                    <a:cubicBezTo>
                      <a:pt x="598968" y="4286"/>
                      <a:pt x="688006" y="1928"/>
                      <a:pt x="776177" y="11375"/>
                    </a:cubicBezTo>
                    <a:cubicBezTo>
                      <a:pt x="788883" y="12736"/>
                      <a:pt x="796645" y="26925"/>
                      <a:pt x="808075" y="32640"/>
                    </a:cubicBezTo>
                    <a:cubicBezTo>
                      <a:pt x="818099" y="37652"/>
                      <a:pt x="829340" y="39728"/>
                      <a:pt x="839972" y="43272"/>
                    </a:cubicBezTo>
                    <a:cubicBezTo>
                      <a:pt x="850605" y="50360"/>
                      <a:pt x="859861" y="60170"/>
                      <a:pt x="871870" y="64537"/>
                    </a:cubicBezTo>
                    <a:cubicBezTo>
                      <a:pt x="899337" y="74525"/>
                      <a:pt x="956931" y="85802"/>
                      <a:pt x="956931" y="85802"/>
                    </a:cubicBezTo>
                  </a:path>
                </a:pathLst>
              </a:custGeom>
              <a:noFill/>
              <a:ln w="38100">
                <a:solidFill>
                  <a:srgbClr val="0303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333" l="8000" r="81000">
                          <a14:foregroundMark x1="31333" y1="42000" x2="50000" y2="7667"/>
                          <a14:foregroundMark x1="55667" y1="43333" x2="62333" y2="7000"/>
                          <a14:foregroundMark x1="35000" y1="52667" x2="64667" y2="2667"/>
                          <a14:foregroundMark x1="66667" y1="37000" x2="64333" y2="11333"/>
                          <a14:foregroundMark x1="31000" y1="59000" x2="24333" y2="68000"/>
                          <a14:foregroundMark x1="19000" y1="78667" x2="9667" y2="90333"/>
                          <a14:foregroundMark x1="45667" y1="51333" x2="54333" y2="43667"/>
                          <a14:foregroundMark x1="59333" y1="43000" x2="65667" y2="31333"/>
                          <a14:foregroundMark x1="29333" y1="41667" x2="36000" y2="32333"/>
                          <a14:foregroundMark x1="39333" y1="26333" x2="55000" y2="8000"/>
                          <a14:foregroundMark x1="65333" y1="9667" x2="74667" y2="5000"/>
                          <a14:foregroundMark x1="51333" y1="10333" x2="60333" y2="7333"/>
                          <a14:foregroundMark x1="60333" y1="7333" x2="64333" y2="7333"/>
                          <a14:foregroundMark x1="72333" y1="7333" x2="79667" y2="10000"/>
                          <a14:foregroundMark x1="66000" y1="27333" x2="70000" y2="20333"/>
                          <a14:foregroundMark x1="38333" y1="56333" x2="44000" y2="53333"/>
                          <a14:foregroundMark x1="31667" y1="58667" x2="37333" y2="56000"/>
                          <a14:backgroundMark x1="59667" y1="62667" x2="36333" y2="83333"/>
                          <a14:backgroundMark x1="73667" y1="63667" x2="55667" y2="92667"/>
                          <a14:backgroundMark x1="57667" y1="58000" x2="33000" y2="79000"/>
                          <a14:backgroundMark x1="50333" y1="53333" x2="32333" y2="70000"/>
                          <a14:backgroundMark x1="26000" y1="57000" x2="16333" y2="68667"/>
                          <a14:backgroundMark x1="30333" y1="67000" x2="29667" y2="69333"/>
                          <a14:backgroundMark x1="26000" y1="77000" x2="25667" y2="78000"/>
                          <a14:backgroundMark x1="27000" y1="73000" x2="24667" y2="77000"/>
                          <a14:backgroundMark x1="20333" y1="81000" x2="25333" y2="81667"/>
                          <a14:backgroundMark x1="33000" y1="66000" x2="41000" y2="58333"/>
                          <a14:backgroundMark x1="44333" y1="59667" x2="38000" y2="5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83" b="4134"/>
            <a:stretch/>
          </p:blipFill>
          <p:spPr>
            <a:xfrm rot="10482068">
              <a:off x="6960908" y="2750949"/>
              <a:ext cx="3128249" cy="36520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333" b="95667" l="21333" r="92000">
                          <a14:foregroundMark x1="23667" y1="79000" x2="38000" y2="79000"/>
                          <a14:foregroundMark x1="40667" y1="78333" x2="55000" y2="83667"/>
                          <a14:backgroundMark x1="26333" y1="69667" x2="38000" y2="64333"/>
                          <a14:backgroundMark x1="36667" y1="83333" x2="26000" y2="83333"/>
                          <a14:backgroundMark x1="35667" y1="81667" x2="27667" y2="81000"/>
                          <a14:backgroundMark x1="35667" y1="80000" x2="32000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8" t="57290"/>
            <a:stretch/>
          </p:blipFill>
          <p:spPr>
            <a:xfrm rot="21341179">
              <a:off x="8273617" y="4004752"/>
              <a:ext cx="3025609" cy="162703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012132" y="4684115"/>
            <a:ext cx="755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28023" y="4502002"/>
            <a:ext cx="2645876" cy="1017588"/>
            <a:chOff x="6498124" y="3572337"/>
            <a:chExt cx="2645876" cy="1017588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732497"/>
                </p:ext>
              </p:extLst>
            </p:nvPr>
          </p:nvGraphicFramePr>
          <p:xfrm>
            <a:off x="6498124" y="3572337"/>
            <a:ext cx="393700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7" name="Equation" r:id="rId12" imgW="152280" imgH="393480" progId="Equation.3">
                    <p:embed/>
                  </p:oleObj>
                </mc:Choice>
                <mc:Fallback>
                  <p:oleObj name="Equation" r:id="rId12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98124" y="3572337"/>
                          <a:ext cx="393700" cy="1017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924165" y="3811559"/>
              <a:ext cx="2219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H="1" flipV="1">
            <a:off x="8788730" y="1796978"/>
            <a:ext cx="2969" cy="2746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339">
            <a:off x="9090584" y="335578"/>
            <a:ext cx="2864384" cy="2864384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2781300" y="3735557"/>
            <a:ext cx="9995527" cy="1020762"/>
            <a:chOff x="-2057400" y="5373857"/>
            <a:chExt cx="9995527" cy="1020762"/>
          </a:xfrm>
        </p:grpSpPr>
        <p:sp>
          <p:nvSpPr>
            <p:cNvPr id="45" name="TextBox 44"/>
            <p:cNvSpPr txBox="1"/>
            <p:nvPr/>
          </p:nvSpPr>
          <p:spPr>
            <a:xfrm>
              <a:off x="-2057400" y="5607075"/>
              <a:ext cx="7709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046848"/>
                </p:ext>
              </p:extLst>
            </p:nvPr>
          </p:nvGraphicFramePr>
          <p:xfrm>
            <a:off x="5631490" y="5373857"/>
            <a:ext cx="2306637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8" name="Equation" r:id="rId14" imgW="888840" imgH="393480" progId="Equation.3">
                    <p:embed/>
                  </p:oleObj>
                </mc:Choice>
                <mc:Fallback>
                  <p:oleObj name="Equation" r:id="rId14" imgW="88884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31490" y="5373857"/>
                          <a:ext cx="2306637" cy="1020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-1086724" y="4700980"/>
            <a:ext cx="10456326" cy="1020762"/>
            <a:chOff x="-2057400" y="5408400"/>
            <a:chExt cx="10456326" cy="1020762"/>
          </a:xfrm>
        </p:grpSpPr>
        <p:sp>
          <p:nvSpPr>
            <p:cNvPr id="51" name="TextBox 50"/>
            <p:cNvSpPr txBox="1"/>
            <p:nvPr/>
          </p:nvSpPr>
          <p:spPr>
            <a:xfrm>
              <a:off x="-2057400" y="5607075"/>
              <a:ext cx="7709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একইভাবে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বীজগণিতীয়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930264"/>
                </p:ext>
              </p:extLst>
            </p:nvPr>
          </p:nvGraphicFramePr>
          <p:xfrm>
            <a:off x="5893851" y="5408400"/>
            <a:ext cx="2505075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9" name="Equation" r:id="rId16" imgW="965160" imgH="393480" progId="Equation.3">
                    <p:embed/>
                  </p:oleObj>
                </mc:Choice>
                <mc:Fallback>
                  <p:oleObj name="Equation" r:id="rId16" imgW="9651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893851" y="5408400"/>
                          <a:ext cx="2505075" cy="1020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-3487942" y="5675337"/>
            <a:ext cx="7954757" cy="1020762"/>
            <a:chOff x="546898" y="5409750"/>
            <a:chExt cx="7954757" cy="1020762"/>
          </a:xfrm>
        </p:grpSpPr>
        <p:sp>
          <p:nvSpPr>
            <p:cNvPr id="54" name="TextBox 53"/>
            <p:cNvSpPr txBox="1"/>
            <p:nvPr/>
          </p:nvSpPr>
          <p:spPr>
            <a:xfrm>
              <a:off x="546898" y="5600641"/>
              <a:ext cx="499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400309"/>
                </p:ext>
              </p:extLst>
            </p:nvPr>
          </p:nvGraphicFramePr>
          <p:xfrm>
            <a:off x="5798142" y="5409750"/>
            <a:ext cx="2703513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0" name="Equation" r:id="rId18" imgW="1041120" imgH="393480" progId="Equation.3">
                    <p:embed/>
                  </p:oleObj>
                </mc:Choice>
                <mc:Fallback>
                  <p:oleObj name="Equation" r:id="rId18" imgW="10411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798142" y="5409750"/>
                          <a:ext cx="2703513" cy="1020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3364022" y="5666418"/>
            <a:ext cx="9204280" cy="1073880"/>
            <a:chOff x="5679895" y="5784120"/>
            <a:chExt cx="9204280" cy="1073880"/>
          </a:xfrm>
        </p:grpSpPr>
        <p:sp>
          <p:nvSpPr>
            <p:cNvPr id="42" name="TextBox 41"/>
            <p:cNvSpPr txBox="1"/>
            <p:nvPr/>
          </p:nvSpPr>
          <p:spPr>
            <a:xfrm>
              <a:off x="5679895" y="6020663"/>
              <a:ext cx="3001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262567"/>
                </p:ext>
              </p:extLst>
            </p:nvPr>
          </p:nvGraphicFramePr>
          <p:xfrm>
            <a:off x="8748352" y="5837237"/>
            <a:ext cx="395288" cy="1020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1" name="Equation" r:id="rId20" imgW="152280" imgH="393480" progId="Equation.3">
                    <p:embed/>
                  </p:oleObj>
                </mc:Choice>
                <mc:Fallback>
                  <p:oleObj name="Equation" r:id="rId20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748352" y="5837237"/>
                          <a:ext cx="395288" cy="1020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6456318"/>
                </p:ext>
              </p:extLst>
            </p:nvPr>
          </p:nvGraphicFramePr>
          <p:xfrm>
            <a:off x="10032410" y="5784120"/>
            <a:ext cx="560387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2" name="Equation" r:id="rId22" imgW="215640" imgH="393480" progId="Equation.3">
                    <p:embed/>
                  </p:oleObj>
                </mc:Choice>
                <mc:Fallback>
                  <p:oleObj name="Equation" r:id="rId22" imgW="21564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032410" y="5784120"/>
                          <a:ext cx="560387" cy="1020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9143640" y="6049600"/>
              <a:ext cx="5740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পরস্পর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সমতুল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1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24218 0.0041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2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1.45833E-6 0.00023 C 0.01849 -0.01898 0.01302 -0.02014 0.02838 -0.02454 C 0.03125 -0.02523 0.03411 -0.02593 0.03698 -0.02662 C 0.03841 -0.02894 0.03893 -0.03241 0.04154 -0.03333 C 0.04492 -0.03426 0.05143 -0.03472 0.05234 -0.03102 C 0.0582 -0.00764 0.0543 -0.00417 0.04583 0.0088 C 0.04505 0.0125 0.04466 0.0162 0.04362 0.01991 C 0.04232 0.0243 0.04023 0.02847 0.03919 0.0331 C 0.03581 0.05 0.03502 0.0537 0.03268 0.06875 C 0.03177 0.07384 0.03164 0.07917 0.03047 0.08403 C 0.02956 0.08889 0.02604 0.09745 0.02604 0.09768 C 0.02682 0.10116 0.02474 0.10741 0.02838 0.10856 C 0.03789 0.1118 0.04961 0.10741 0.05898 0.1037 C 0.06042 0.10255 0.06224 0.10139 0.06328 0.09977 C 0.06445 0.09768 0.0651 0.09514 0.06549 0.09329 C 0.06667 0.08403 0.06601 0.075 0.06758 0.06643 C 0.06875 0.06065 0.0737 0.05972 0.07643 0.05532 C 0.08711 0.03935 0.07513 0.05231 0.08529 0.04213 C 0.08945 0.02083 0.08424 0.03958 0.09167 0.0243 C 0.09752 0.01273 0.08984 0.02176 0.09831 0.01319 C 0.10599 -0.00995 0.09883 0.00833 0.10703 -0.00695 C 0.11029 -0.01273 0.11146 -0.01736 0.11575 -0.02222 C 0.11927 -0.02616 0.12174 -0.03241 0.12682 -0.03333 C 0.14362 -0.03634 0.13568 -0.03449 0.15104 -0.03727 C 0.15247 -0.03634 0.15521 -0.03542 0.15534 -0.03333 C 0.15599 -0.02662 0.1539 -0.02014 0.15325 -0.0132 C 0.15026 0.01018 0.15273 -0.00532 0.1487 0.0088 C 0.14805 0.01157 0.14739 0.01458 0.14661 0.01759 C 0.14531 0.02222 0.14219 0.03079 0.14219 0.03102 C 0.14154 0.04005 0.14127 0.04861 0.1401 0.05764 C 0.13971 0.05995 0.13841 0.06204 0.13789 0.06435 C 0.13685 0.06782 0.13646 0.07176 0.13555 0.075 C 0.13359 0.09815 0.13138 0.10856 0.13555 0.13287 C 0.13607 0.13518 0.13867 0.13611 0.1401 0.13727 C 0.16055 0.1338 0.14922 0.13981 0.15534 0.1287 C 0.15794 0.12338 0.16107 0.11968 0.16419 0.11481 L 0.16849 0.10856 C 0.16927 0.10625 0.17005 0.1044 0.1707 0.10208 C 0.17148 0.09815 0.17148 0.09398 0.17279 0.09097 C 0.17383 0.08819 0.17604 0.08657 0.17734 0.08403 C 0.17825 0.08194 0.17877 0.07963 0.17943 0.07755 C 0.18086 0.07222 0.18268 0.06713 0.18372 0.06204 C 0.18476 0.05764 0.18502 0.05301 0.18594 0.04861 C 0.18659 0.0463 0.18763 0.04444 0.18815 0.04213 C 0.19167 0.02593 0.18672 0.03241 0.19479 0.0243 C 0.19544 0.02222 0.1957 0.01944 0.19687 0.01759 C 0.19935 0.01319 0.21094 -0.00463 0.21654 -0.00695 L 0.22318 -0.00903 C 0.2289 -0.00833 0.23945 -0.0125 0.24062 -0.00695 C 0.24557 0.01643 0.23854 0.04074 0.23854 0.06435 C 0.23854 0.07222 0.23867 0.08079 0.24062 0.08843 C 0.24167 0.09213 0.24518 0.09444 0.24726 0.09745 C 0.24805 0.09977 0.24831 0.10231 0.24948 0.1037 C 0.25052 0.10602 0.25286 0.10671 0.25377 0.10856 C 0.25482 0.11042 0.25794 0.12731 0.25846 0.1287 C 0.25599 0.15856 0.25599 0.14792 0.25599 0.16227 " pathEditMode="relative" rAng="0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5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24219 0.0041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2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"/>
                            </p:stCondLst>
                            <p:childTnLst>
                              <p:par>
                                <p:cTn id="7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0026 0.4046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23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"/>
                            </p:stCondLst>
                            <p:childTnLst>
                              <p:par>
                                <p:cTn id="8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"/>
                            </p:stCondLst>
                            <p:childTnLst>
                              <p:par>
                                <p:cTn id="9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1.04167E-6 0.00023 C 0.01849 -0.01898 0.01302 -0.02014 0.02839 -0.02454 C 0.03125 -0.02523 0.03412 -0.02593 0.03698 -0.02662 C 0.03841 -0.02894 0.03893 -0.03241 0.04154 -0.03333 C 0.04492 -0.03426 0.05143 -0.03472 0.05234 -0.03102 C 0.0582 -0.00764 0.0543 -0.00417 0.04583 0.0088 C 0.04505 0.0125 0.04466 0.0162 0.04362 0.01991 C 0.04232 0.0243 0.04024 0.02847 0.03919 0.0331 C 0.03581 0.05 0.03503 0.0537 0.03268 0.06875 C 0.03177 0.07384 0.03164 0.07917 0.03047 0.08403 C 0.02956 0.08889 0.02604 0.09745 0.02604 0.09768 C 0.02682 0.10116 0.02474 0.10741 0.02839 0.10856 C 0.03789 0.1118 0.04961 0.10741 0.05899 0.1037 C 0.06042 0.10255 0.06224 0.10139 0.06328 0.09977 C 0.06445 0.09768 0.06511 0.09514 0.0655 0.09329 C 0.06667 0.08403 0.06602 0.075 0.06758 0.06643 C 0.06875 0.06065 0.0737 0.05972 0.07643 0.05532 C 0.08711 0.03935 0.07513 0.05231 0.08529 0.04213 C 0.08945 0.02083 0.08425 0.03958 0.09167 0.0243 C 0.09753 0.01273 0.08984 0.02176 0.09831 0.01319 C 0.10599 -0.00995 0.09883 0.00833 0.10703 -0.00695 C 0.11029 -0.01273 0.11146 -0.01736 0.11576 -0.02222 C 0.11927 -0.02616 0.12175 -0.03241 0.12682 -0.03333 C 0.14362 -0.03634 0.13568 -0.03449 0.15104 -0.03727 C 0.15248 -0.03634 0.15521 -0.03542 0.15534 -0.03333 C 0.15599 -0.02662 0.15391 -0.02014 0.15326 -0.0132 C 0.15026 0.01018 0.15274 -0.00532 0.1487 0.0088 C 0.14805 0.01157 0.1474 0.01458 0.14662 0.01759 C 0.14531 0.02222 0.14219 0.03079 0.14219 0.03102 C 0.14154 0.04005 0.14128 0.04861 0.14011 0.05764 C 0.13971 0.05995 0.13841 0.06204 0.13789 0.06435 C 0.13685 0.06782 0.13646 0.07176 0.13555 0.075 C 0.13359 0.09815 0.13138 0.10856 0.13555 0.13287 C 0.13607 0.13518 0.13867 0.13611 0.14011 0.13727 C 0.16055 0.1338 0.14922 0.13981 0.15534 0.1287 C 0.15794 0.12338 0.16107 0.11968 0.16419 0.11481 L 0.16849 0.10856 C 0.16927 0.10625 0.17005 0.1044 0.1707 0.10208 C 0.17149 0.09815 0.17149 0.09398 0.17279 0.09097 C 0.17383 0.08819 0.17604 0.08657 0.17734 0.08403 C 0.17826 0.08194 0.17878 0.07963 0.17943 0.07755 C 0.18086 0.07222 0.18268 0.06713 0.18373 0.06204 C 0.18477 0.05764 0.18503 0.05301 0.18594 0.04861 C 0.18659 0.0463 0.18763 0.04444 0.18815 0.04213 C 0.19167 0.02593 0.18672 0.03241 0.19479 0.0243 C 0.19544 0.02222 0.1957 0.01944 0.19688 0.01759 C 0.19935 0.01319 0.21094 -0.00463 0.21654 -0.00695 L 0.22318 -0.00903 C 0.22891 -0.00833 0.23945 -0.0125 0.24063 -0.00695 C 0.24557 0.01643 0.23854 0.04074 0.23854 0.06435 C 0.23854 0.07222 0.23867 0.08079 0.24063 0.08843 C 0.24167 0.09213 0.24518 0.09444 0.24727 0.09745 C 0.24805 0.09977 0.24831 0.10231 0.24948 0.1037 C 0.25052 0.10602 0.25287 0.10671 0.25378 0.10856 C 0.25482 0.11042 0.25794 0.12731 0.25846 0.1287 C 0.25599 0.15856 0.25599 0.14792 0.25599 0.16227 " pathEditMode="relative" rAng="0" ptsTypes="AAAAAA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625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50"/>
                            </p:stCondLst>
                            <p:childTnLst>
                              <p:par>
                                <p:cTn id="10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50" tmFilter="0,0; .5, 0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3" grpId="0"/>
      <p:bldP spid="3" grpId="1"/>
      <p:bldP spid="19" grpId="0" animBg="1"/>
      <p:bldP spid="19" grpId="1" animBg="1"/>
      <p:bldP spid="20" grpId="0" animBg="1"/>
      <p:bldP spid="20" grpId="1" animBg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843" y="3035717"/>
            <a:ext cx="10489888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বীজগিণিতীয়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35128" y="2588003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67646" y="2555402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81785" y="2692562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0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860" y="94596"/>
            <a:ext cx="3166281" cy="584775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969" y="740496"/>
            <a:ext cx="10954688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735" y="2217217"/>
            <a:ext cx="10954688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969" y="1428922"/>
            <a:ext cx="10954688" cy="646331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969" y="2756943"/>
            <a:ext cx="10954688" cy="1293812"/>
            <a:chOff x="680267" y="2678113"/>
            <a:chExt cx="10954688" cy="1293812"/>
          </a:xfrm>
        </p:grpSpPr>
        <p:sp>
          <p:nvSpPr>
            <p:cNvPr id="8" name="TextBox 7"/>
            <p:cNvSpPr txBox="1"/>
            <p:nvPr/>
          </p:nvSpPr>
          <p:spPr>
            <a:xfrm>
              <a:off x="680267" y="2842576"/>
              <a:ext cx="10954688" cy="1005840"/>
            </a:xfrm>
            <a:prstGeom prst="rect">
              <a:avLst/>
            </a:prstGeom>
            <a:noFill/>
            <a:ln w="19050">
              <a:solidFill>
                <a:srgbClr val="1C1C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                (খ)                    (গ)                    (ঘ)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097238"/>
                </p:ext>
              </p:extLst>
            </p:nvPr>
          </p:nvGraphicFramePr>
          <p:xfrm>
            <a:off x="1463026" y="2802155"/>
            <a:ext cx="898525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7" name="Equation" r:id="rId4" imgW="317160" imgH="393480" progId="Equation.3">
                    <p:embed/>
                  </p:oleObj>
                </mc:Choice>
                <mc:Fallback>
                  <p:oleObj name="Equation" r:id="rId4" imgW="3171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63026" y="2802155"/>
                          <a:ext cx="898525" cy="1114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31684"/>
                </p:ext>
              </p:extLst>
            </p:nvPr>
          </p:nvGraphicFramePr>
          <p:xfrm>
            <a:off x="3851440" y="2795874"/>
            <a:ext cx="1077912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8" name="Equation" r:id="rId6" imgW="380880" imgH="393480" progId="Equation.3">
                    <p:embed/>
                  </p:oleObj>
                </mc:Choice>
                <mc:Fallback>
                  <p:oleObj name="Equation" r:id="rId6" imgW="3808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51440" y="2795874"/>
                          <a:ext cx="1077912" cy="1114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716232"/>
                </p:ext>
              </p:extLst>
            </p:nvPr>
          </p:nvGraphicFramePr>
          <p:xfrm>
            <a:off x="6548438" y="2728913"/>
            <a:ext cx="1185862" cy="1222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9" name="Equation" r:id="rId8" imgW="419040" imgH="431640" progId="Equation.3">
                    <p:embed/>
                  </p:oleObj>
                </mc:Choice>
                <mc:Fallback>
                  <p:oleObj name="Equation" r:id="rId8" imgW="4190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48438" y="2728913"/>
                          <a:ext cx="1185862" cy="1222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640924"/>
                </p:ext>
              </p:extLst>
            </p:nvPr>
          </p:nvGraphicFramePr>
          <p:xfrm>
            <a:off x="9115425" y="2678113"/>
            <a:ext cx="1185863" cy="1293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0" name="Equation" r:id="rId10" imgW="419040" imgH="457200" progId="Equation.3">
                    <p:embed/>
                  </p:oleObj>
                </mc:Choice>
                <mc:Fallback>
                  <p:oleObj name="Equation" r:id="rId10" imgW="41904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115425" y="2678113"/>
                          <a:ext cx="1185863" cy="1293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Oval 15"/>
          <p:cNvSpPr/>
          <p:nvPr/>
        </p:nvSpPr>
        <p:spPr>
          <a:xfrm>
            <a:off x="5769001" y="2903998"/>
            <a:ext cx="650240" cy="65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17" name="TextBox 16"/>
          <p:cNvSpPr txBox="1"/>
          <p:nvPr/>
        </p:nvSpPr>
        <p:spPr>
          <a:xfrm>
            <a:off x="611945" y="4135376"/>
            <a:ext cx="11023009" cy="64633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373" y="4836322"/>
            <a:ext cx="11012581" cy="175432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              (ii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              (iii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(ii)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(iii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(ii) ও (iii)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25" name="Oval 24"/>
          <p:cNvSpPr/>
          <p:nvPr/>
        </p:nvSpPr>
        <p:spPr>
          <a:xfrm>
            <a:off x="5825149" y="5968030"/>
            <a:ext cx="650240" cy="65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</p:spTree>
    <p:extLst>
      <p:ext uri="{BB962C8B-B14F-4D97-AF65-F5344CB8AC3E}">
        <p14:creationId xmlns:p14="http://schemas.microsoft.com/office/powerpoint/2010/main" val="1015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7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0970" y="5824161"/>
            <a:ext cx="87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4379" y="2664854"/>
            <a:ext cx="10747621" cy="1029876"/>
            <a:chOff x="-161046" y="3308614"/>
            <a:chExt cx="10747621" cy="1029876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126282"/>
                </p:ext>
              </p:extLst>
            </p:nvPr>
          </p:nvGraphicFramePr>
          <p:xfrm>
            <a:off x="186234" y="3320902"/>
            <a:ext cx="393700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41" name="Equation" r:id="rId4" imgW="152280" imgH="393480" progId="Equation.3">
                    <p:embed/>
                  </p:oleObj>
                </mc:Choice>
                <mc:Fallback>
                  <p:oleObj name="Equation" r:id="rId4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6234" y="3320902"/>
                          <a:ext cx="393700" cy="1017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-161046" y="3546347"/>
              <a:ext cx="253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816689"/>
                </p:ext>
              </p:extLst>
            </p:nvPr>
          </p:nvGraphicFramePr>
          <p:xfrm>
            <a:off x="1565653" y="3308614"/>
            <a:ext cx="393700" cy="1017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42" name="Equation" r:id="rId6" imgW="152280" imgH="393480" progId="Equation.3">
                    <p:embed/>
                  </p:oleObj>
                </mc:Choice>
                <mc:Fallback>
                  <p:oleObj name="Equation" r:id="rId6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65653" y="3308614"/>
                          <a:ext cx="393700" cy="1017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107324" y="3494242"/>
              <a:ext cx="8479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সমতুল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12860" y="94596"/>
            <a:ext cx="3166281" cy="584775"/>
          </a:xfrm>
          <a:prstGeom prst="rect">
            <a:avLst/>
          </a:prstGeom>
          <a:noFill/>
          <a:ln w="19050">
            <a:solidFill>
              <a:srgbClr val="1C1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62" y="30898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59142" y="-6229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35109" y="558636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3699878" y="1684669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711023" y="2268961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9123" y="3776078"/>
            <a:ext cx="1645920" cy="1645920"/>
            <a:chOff x="5885770" y="3756992"/>
            <a:chExt cx="1645920" cy="1645920"/>
          </a:xfrm>
        </p:grpSpPr>
        <p:sp>
          <p:nvSpPr>
            <p:cNvPr id="12" name="Donut 1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/>
          <p:nvPr/>
        </p:nvSpPr>
        <p:spPr>
          <a:xfrm>
            <a:off x="8157384" y="4017192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31897" y="930316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3574363" y="1478498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452622" y="125172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9" name="Freeform 18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6867232" y="1042258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4078290" y="1262975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10984229" y="5425833"/>
            <a:ext cx="1920240" cy="184466"/>
            <a:chOff x="1271758" y="120710"/>
            <a:chExt cx="11923992" cy="18446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4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ice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3235" y="109728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0813" t="3463" r="33624"/>
          <a:stretch/>
        </p:blipFill>
        <p:spPr>
          <a:xfrm>
            <a:off x="7619717" y="164910"/>
            <a:ext cx="1569492" cy="41759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46269" y="1518117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33584" y="1078378"/>
            <a:ext cx="6086007" cy="1648918"/>
            <a:chOff x="3147934" y="2373778"/>
            <a:chExt cx="6086007" cy="1648918"/>
          </a:xfrm>
        </p:grpSpPr>
        <p:sp>
          <p:nvSpPr>
            <p:cNvPr id="11" name="Rectangle 10"/>
            <p:cNvSpPr/>
            <p:nvPr/>
          </p:nvSpPr>
          <p:spPr>
            <a:xfrm>
              <a:off x="3440242" y="2373778"/>
              <a:ext cx="5793699" cy="1648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7934" y="2373778"/>
              <a:ext cx="404735" cy="1648918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24431" y="4031898"/>
            <a:ext cx="2101756" cy="296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55" r="91157"/>
          <a:stretch/>
        </p:blipFill>
        <p:spPr>
          <a:xfrm>
            <a:off x="8166714" y="2703238"/>
            <a:ext cx="1335521" cy="189452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401351" y="2520830"/>
            <a:ext cx="2784144" cy="2718468"/>
          </a:xfrm>
          <a:custGeom>
            <a:avLst/>
            <a:gdLst>
              <a:gd name="connsiteX0" fmla="*/ 1921859 w 2784144"/>
              <a:gd name="connsiteY0" fmla="*/ 0 h 2389699"/>
              <a:gd name="connsiteX1" fmla="*/ 2784144 w 2784144"/>
              <a:gd name="connsiteY1" fmla="*/ 0 h 2389699"/>
              <a:gd name="connsiteX2" fmla="*/ 2784144 w 2784144"/>
              <a:gd name="connsiteY2" fmla="*/ 2389699 h 2389699"/>
              <a:gd name="connsiteX3" fmla="*/ 0 w 2784144"/>
              <a:gd name="connsiteY3" fmla="*/ 2389699 h 2389699"/>
              <a:gd name="connsiteX4" fmla="*/ 0 w 2784144"/>
              <a:gd name="connsiteY4" fmla="*/ 238610 h 2389699"/>
              <a:gd name="connsiteX5" fmla="*/ 119027 w 2784144"/>
              <a:gd name="connsiteY5" fmla="*/ 244576 h 2389699"/>
              <a:gd name="connsiteX6" fmla="*/ 512013 w 2784144"/>
              <a:gd name="connsiteY6" fmla="*/ 195100 h 2389699"/>
              <a:gd name="connsiteX7" fmla="*/ 569860 w 2784144"/>
              <a:gd name="connsiteY7" fmla="*/ 174660 h 2389699"/>
              <a:gd name="connsiteX8" fmla="*/ 573635 w 2784144"/>
              <a:gd name="connsiteY8" fmla="*/ 180592 h 2389699"/>
              <a:gd name="connsiteX9" fmla="*/ 850213 w 2784144"/>
              <a:gd name="connsiteY9" fmla="*/ 263236 h 2389699"/>
              <a:gd name="connsiteX10" fmla="*/ 952821 w 2784144"/>
              <a:gd name="connsiteY10" fmla="*/ 225523 h 2389699"/>
              <a:gd name="connsiteX11" fmla="*/ 988192 w 2784144"/>
              <a:gd name="connsiteY11" fmla="*/ 196661 h 2389699"/>
              <a:gd name="connsiteX12" fmla="*/ 1009883 w 2784144"/>
              <a:gd name="connsiteY12" fmla="*/ 206528 h 2389699"/>
              <a:gd name="connsiteX13" fmla="*/ 1105234 w 2784144"/>
              <a:gd name="connsiteY13" fmla="*/ 219869 h 2389699"/>
              <a:gd name="connsiteX14" fmla="*/ 1360759 w 2784144"/>
              <a:gd name="connsiteY14" fmla="*/ 85583 h 2389699"/>
              <a:gd name="connsiteX15" fmla="*/ 1365769 w 2784144"/>
              <a:gd name="connsiteY15" fmla="*/ 72788 h 2389699"/>
              <a:gd name="connsiteX16" fmla="*/ 1368354 w 2784144"/>
              <a:gd name="connsiteY16" fmla="*/ 80050 h 2389699"/>
              <a:gd name="connsiteX17" fmla="*/ 1395759 w 2784144"/>
              <a:gd name="connsiteY17" fmla="*/ 119883 h 2389699"/>
              <a:gd name="connsiteX18" fmla="*/ 1717341 w 2784144"/>
              <a:gd name="connsiteY18" fmla="*/ 53716 h 2389699"/>
              <a:gd name="connsiteX19" fmla="*/ 1720000 w 2784144"/>
              <a:gd name="connsiteY19" fmla="*/ 50506 h 2389699"/>
              <a:gd name="connsiteX20" fmla="*/ 1754508 w 2784144"/>
              <a:gd name="connsiteY20" fmla="*/ 70244 h 2389699"/>
              <a:gd name="connsiteX21" fmla="*/ 1796729 w 2784144"/>
              <a:gd name="connsiteY21" fmla="*/ 78087 h 2389699"/>
              <a:gd name="connsiteX22" fmla="*/ 1913860 w 2784144"/>
              <a:gd name="connsiteY22" fmla="*/ 12161 h 23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84144" h="2389699">
                <a:moveTo>
                  <a:pt x="1921859" y="0"/>
                </a:moveTo>
                <a:lnTo>
                  <a:pt x="2784144" y="0"/>
                </a:lnTo>
                <a:lnTo>
                  <a:pt x="2784144" y="2389699"/>
                </a:lnTo>
                <a:lnTo>
                  <a:pt x="0" y="2389699"/>
                </a:lnTo>
                <a:lnTo>
                  <a:pt x="0" y="238610"/>
                </a:lnTo>
                <a:lnTo>
                  <a:pt x="119027" y="244576"/>
                </a:lnTo>
                <a:cubicBezTo>
                  <a:pt x="261320" y="244576"/>
                  <a:pt x="395193" y="226653"/>
                  <a:pt x="512013" y="195100"/>
                </a:cubicBezTo>
                <a:lnTo>
                  <a:pt x="569860" y="174660"/>
                </a:lnTo>
                <a:lnTo>
                  <a:pt x="573635" y="180592"/>
                </a:lnTo>
                <a:cubicBezTo>
                  <a:pt x="630123" y="249938"/>
                  <a:pt x="737488" y="285325"/>
                  <a:pt x="850213" y="263236"/>
                </a:cubicBezTo>
                <a:cubicBezTo>
                  <a:pt x="887788" y="255873"/>
                  <a:pt x="922402" y="242821"/>
                  <a:pt x="952821" y="225523"/>
                </a:cubicBezTo>
                <a:lnTo>
                  <a:pt x="988192" y="196661"/>
                </a:lnTo>
                <a:lnTo>
                  <a:pt x="1009883" y="206528"/>
                </a:lnTo>
                <a:cubicBezTo>
                  <a:pt x="1039615" y="215159"/>
                  <a:pt x="1071731" y="219869"/>
                  <a:pt x="1105234" y="219869"/>
                </a:cubicBezTo>
                <a:cubicBezTo>
                  <a:pt x="1220103" y="219869"/>
                  <a:pt x="1318660" y="164497"/>
                  <a:pt x="1360759" y="85583"/>
                </a:cubicBezTo>
                <a:lnTo>
                  <a:pt x="1365769" y="72788"/>
                </a:lnTo>
                <a:lnTo>
                  <a:pt x="1368354" y="80050"/>
                </a:lnTo>
                <a:cubicBezTo>
                  <a:pt x="1375787" y="94873"/>
                  <a:pt x="1384911" y="108253"/>
                  <a:pt x="1395759" y="119883"/>
                </a:cubicBezTo>
                <a:cubicBezTo>
                  <a:pt x="1471700" y="201291"/>
                  <a:pt x="1607023" y="169956"/>
                  <a:pt x="1717341" y="53716"/>
                </a:cubicBezTo>
                <a:lnTo>
                  <a:pt x="1720000" y="50506"/>
                </a:lnTo>
                <a:lnTo>
                  <a:pt x="1754508" y="70244"/>
                </a:lnTo>
                <a:cubicBezTo>
                  <a:pt x="1768146" y="75386"/>
                  <a:pt x="1782266" y="78087"/>
                  <a:pt x="1796729" y="78087"/>
                </a:cubicBezTo>
                <a:cubicBezTo>
                  <a:pt x="1840117" y="78087"/>
                  <a:pt x="1880424" y="53783"/>
                  <a:pt x="1913860" y="12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17" name="Freeform 1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20" name="Freeform 19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5400000">
            <a:off x="9141895" y="3223519"/>
            <a:ext cx="5669280" cy="184466"/>
            <a:chOff x="1271758" y="120710"/>
            <a:chExt cx="11923992" cy="184466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55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9219 0.00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6" y="-361950"/>
            <a:ext cx="10865305" cy="7455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2465" r="12564" b="42869"/>
          <a:stretch>
            <a:fillRect/>
          </a:stretch>
        </p:blipFill>
        <p:spPr>
          <a:xfrm>
            <a:off x="1778277" y="1673810"/>
            <a:ext cx="3749040" cy="3749040"/>
          </a:xfrm>
          <a:custGeom>
            <a:avLst/>
            <a:gdLst>
              <a:gd name="connsiteX0" fmla="*/ 1874520 w 3749040"/>
              <a:gd name="connsiteY0" fmla="*/ 0 h 3749040"/>
              <a:gd name="connsiteX1" fmla="*/ 3749040 w 3749040"/>
              <a:gd name="connsiteY1" fmla="*/ 1874520 h 3749040"/>
              <a:gd name="connsiteX2" fmla="*/ 1874520 w 3749040"/>
              <a:gd name="connsiteY2" fmla="*/ 3749040 h 3749040"/>
              <a:gd name="connsiteX3" fmla="*/ 0 w 3749040"/>
              <a:gd name="connsiteY3" fmla="*/ 1874520 h 3749040"/>
              <a:gd name="connsiteX4" fmla="*/ 1874520 w 3749040"/>
              <a:gd name="connsiteY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0" h="3749040">
                <a:moveTo>
                  <a:pt x="1874520" y="0"/>
                </a:moveTo>
                <a:cubicBezTo>
                  <a:pt x="2909789" y="0"/>
                  <a:pt x="3749040" y="839251"/>
                  <a:pt x="3749040" y="1874520"/>
                </a:cubicBezTo>
                <a:cubicBezTo>
                  <a:pt x="3749040" y="2909789"/>
                  <a:pt x="2909789" y="3749040"/>
                  <a:pt x="1874520" y="3749040"/>
                </a:cubicBezTo>
                <a:cubicBezTo>
                  <a:pt x="839251" y="3749040"/>
                  <a:pt x="0" y="2909789"/>
                  <a:pt x="0" y="1874520"/>
                </a:cubicBezTo>
                <a:cubicBezTo>
                  <a:pt x="0" y="839251"/>
                  <a:pt x="839251" y="0"/>
                  <a:pt x="1874520" y="0"/>
                </a:cubicBezTo>
                <a:close/>
              </a:path>
            </a:pathLst>
          </a:custGeom>
        </p:spPr>
      </p:pic>
      <p:grpSp>
        <p:nvGrpSpPr>
          <p:cNvPr id="4" name="Group 3"/>
          <p:cNvGrpSpPr/>
          <p:nvPr/>
        </p:nvGrpSpPr>
        <p:grpSpPr>
          <a:xfrm>
            <a:off x="-659142" y="-622978"/>
            <a:ext cx="1609502" cy="1813420"/>
            <a:chOff x="-2714694" y="-35700"/>
            <a:chExt cx="1609502" cy="1813420"/>
          </a:xfrm>
        </p:grpSpPr>
        <p:sp>
          <p:nvSpPr>
            <p:cNvPr id="5" name="Freeform 4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7201849">
            <a:off x="-635109" y="5586369"/>
            <a:ext cx="1609502" cy="1813420"/>
            <a:chOff x="-2714694" y="-35700"/>
            <a:chExt cx="1609502" cy="1813420"/>
          </a:xfrm>
        </p:grpSpPr>
        <p:sp>
          <p:nvSpPr>
            <p:cNvPr id="8" name="Freeform 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nut 9"/>
          <p:cNvSpPr/>
          <p:nvPr/>
        </p:nvSpPr>
        <p:spPr>
          <a:xfrm>
            <a:off x="1245441" y="1949362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256586" y="2533654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4686" y="4040771"/>
            <a:ext cx="1645920" cy="1645920"/>
            <a:chOff x="5885770" y="3756992"/>
            <a:chExt cx="1645920" cy="1645920"/>
          </a:xfrm>
        </p:grpSpPr>
        <p:sp>
          <p:nvSpPr>
            <p:cNvPr id="13" name="Donut 12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onut 15"/>
          <p:cNvSpPr/>
          <p:nvPr/>
        </p:nvSpPr>
        <p:spPr>
          <a:xfrm>
            <a:off x="5702947" y="4281885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77460" y="1195009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1119926" y="1743191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998185" y="389865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20" name="Freeform 19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412795" y="1306951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nut 23"/>
          <p:cNvSpPr/>
          <p:nvPr/>
        </p:nvSpPr>
        <p:spPr>
          <a:xfrm>
            <a:off x="1623853" y="1527668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5400000">
            <a:off x="10984229" y="5425833"/>
            <a:ext cx="1920240" cy="184466"/>
            <a:chOff x="1271758" y="120710"/>
            <a:chExt cx="11923992" cy="184466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996157" y="1612899"/>
            <a:ext cx="5189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পরিচিতি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নাজমুল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হক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গণিত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সা.বি</a:t>
            </a:r>
            <a:r>
              <a:rPr lang="en-US" sz="2400" dirty="0" smtClean="0">
                <a:solidFill>
                  <a:srgbClr val="7030A0"/>
                </a:solidFill>
              </a:rPr>
              <a:t>.)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  <a:hlinkClick r:id="rId5"/>
              </a:rPr>
              <a:t>nazhoq71@gmail.com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০১৭২৪-৬৬৭১৬৬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74913" y="-356278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E80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50880" y="5491119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E80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71758" y="57646"/>
            <a:ext cx="9601200" cy="184466"/>
            <a:chOff x="1271758" y="120710"/>
            <a:chExt cx="11923992" cy="184466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6200000" flipH="1">
            <a:off x="-1587596" y="3158749"/>
            <a:ext cx="3474720" cy="184466"/>
            <a:chOff x="1271758" y="120710"/>
            <a:chExt cx="11923992" cy="18446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11159744" y="-203878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20" name="Freeform 19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E80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4398151" flipH="1">
            <a:off x="11183777" y="5643519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23" name="Freeform 2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E80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V="1">
            <a:off x="1329563" y="6557669"/>
            <a:ext cx="9615099" cy="212686"/>
            <a:chOff x="1271758" y="120710"/>
            <a:chExt cx="11923992" cy="18446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592978" y="778962"/>
            <a:ext cx="5011746" cy="5169871"/>
            <a:chOff x="6466022" y="778962"/>
            <a:chExt cx="5011746" cy="516987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6022" y="778962"/>
              <a:ext cx="3831674" cy="5169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6686550" y="1399126"/>
              <a:ext cx="3314700" cy="4080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7894" y="1399126"/>
              <a:ext cx="4809874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u="sng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u="sng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৭ম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বীজগণিতীয়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8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০৫.০৫.২০২০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16377" y="725662"/>
            <a:ext cx="4228333" cy="5271237"/>
            <a:chOff x="1097091" y="343422"/>
            <a:chExt cx="4533546" cy="5651730"/>
          </a:xfrm>
        </p:grpSpPr>
        <p:sp>
          <p:nvSpPr>
            <p:cNvPr id="40" name="Rectangle 39"/>
            <p:cNvSpPr/>
            <p:nvPr/>
          </p:nvSpPr>
          <p:spPr>
            <a:xfrm>
              <a:off x="1271619" y="471697"/>
              <a:ext cx="4359018" cy="5523455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08966" y="355297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06991" y="368923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31796" y="383095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56601" y="397267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81406" y="411439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06211" y="425611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31016" y="439783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55821" y="453955"/>
              <a:ext cx="4359018" cy="55234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091" y="343422"/>
              <a:ext cx="4359018" cy="552345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50" name="Group 49"/>
          <p:cNvGrpSpPr/>
          <p:nvPr/>
        </p:nvGrpSpPr>
        <p:grpSpPr>
          <a:xfrm rot="5400000">
            <a:off x="10220020" y="3420333"/>
            <a:ext cx="3474720" cy="184466"/>
            <a:chOff x="1271758" y="120710"/>
            <a:chExt cx="11923992" cy="184466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E8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74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35569" y="-2480657"/>
            <a:ext cx="15464580" cy="11626401"/>
            <a:chOff x="-1235569" y="-2480657"/>
            <a:chExt cx="15464580" cy="11626401"/>
          </a:xfrm>
        </p:grpSpPr>
        <p:grpSp>
          <p:nvGrpSpPr>
            <p:cNvPr id="71" name="Group 70"/>
            <p:cNvGrpSpPr/>
            <p:nvPr/>
          </p:nvGrpSpPr>
          <p:grpSpPr>
            <a:xfrm>
              <a:off x="4720339" y="1564553"/>
              <a:ext cx="3666482" cy="6740244"/>
              <a:chOff x="13046192" y="1564553"/>
              <a:chExt cx="3666482" cy="6740244"/>
            </a:xfrm>
          </p:grpSpPr>
          <p:sp>
            <p:nvSpPr>
              <p:cNvPr id="33" name="Flowchart: Collate 32"/>
              <p:cNvSpPr/>
              <p:nvPr/>
            </p:nvSpPr>
            <p:spPr>
              <a:xfrm>
                <a:off x="14305701" y="2838017"/>
                <a:ext cx="1203411" cy="546678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000 w 10000"/>
                  <a:gd name="connsiteY5" fmla="*/ 5000 h 10000"/>
                  <a:gd name="connsiteX6" fmla="*/ 0 w 10000"/>
                  <a:gd name="connsiteY6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177 w 10000"/>
                  <a:gd name="connsiteY5" fmla="*/ 3418 h 10000"/>
                  <a:gd name="connsiteX6" fmla="*/ 0 w 10000"/>
                  <a:gd name="connsiteY6" fmla="*/ 0 h 10000"/>
                  <a:gd name="connsiteX0" fmla="*/ 0 w 11238"/>
                  <a:gd name="connsiteY0" fmla="*/ 0 h 12611"/>
                  <a:gd name="connsiteX1" fmla="*/ 11238 w 11238"/>
                  <a:gd name="connsiteY1" fmla="*/ 2611 h 12611"/>
                  <a:gd name="connsiteX2" fmla="*/ 6238 w 11238"/>
                  <a:gd name="connsiteY2" fmla="*/ 7611 h 12611"/>
                  <a:gd name="connsiteX3" fmla="*/ 11238 w 11238"/>
                  <a:gd name="connsiteY3" fmla="*/ 12611 h 12611"/>
                  <a:gd name="connsiteX4" fmla="*/ 1238 w 11238"/>
                  <a:gd name="connsiteY4" fmla="*/ 12611 h 12611"/>
                  <a:gd name="connsiteX5" fmla="*/ 6415 w 11238"/>
                  <a:gd name="connsiteY5" fmla="*/ 6029 h 12611"/>
                  <a:gd name="connsiteX6" fmla="*/ 0 w 11238"/>
                  <a:gd name="connsiteY6" fmla="*/ 0 h 12611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6415 w 11238"/>
                  <a:gd name="connsiteY6" fmla="*/ 6147 h 12729"/>
                  <a:gd name="connsiteX7" fmla="*/ 0 w 11238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4116 w 11238"/>
                  <a:gd name="connsiteY6" fmla="*/ 4921 h 12729"/>
                  <a:gd name="connsiteX7" fmla="*/ 0 w 11238"/>
                  <a:gd name="connsiteY7" fmla="*/ 118 h 12729"/>
                  <a:gd name="connsiteX0" fmla="*/ 1898 w 13136"/>
                  <a:gd name="connsiteY0" fmla="*/ 118 h 12729"/>
                  <a:gd name="connsiteX1" fmla="*/ 5000 w 13136"/>
                  <a:gd name="connsiteY1" fmla="*/ 0 h 12729"/>
                  <a:gd name="connsiteX2" fmla="*/ 8136 w 13136"/>
                  <a:gd name="connsiteY2" fmla="*/ 7729 h 12729"/>
                  <a:gd name="connsiteX3" fmla="*/ 13136 w 13136"/>
                  <a:gd name="connsiteY3" fmla="*/ 12729 h 12729"/>
                  <a:gd name="connsiteX4" fmla="*/ 3136 w 13136"/>
                  <a:gd name="connsiteY4" fmla="*/ 12729 h 12729"/>
                  <a:gd name="connsiteX5" fmla="*/ 6681 w 13136"/>
                  <a:gd name="connsiteY5" fmla="*/ 8148 h 12729"/>
                  <a:gd name="connsiteX6" fmla="*/ 0 w 13136"/>
                  <a:gd name="connsiteY6" fmla="*/ 5079 h 12729"/>
                  <a:gd name="connsiteX7" fmla="*/ 1898 w 13136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8538 w 11238"/>
                  <a:gd name="connsiteY6" fmla="*/ 5079 h 12729"/>
                  <a:gd name="connsiteX7" fmla="*/ 0 w 11238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4783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11151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2071 w 15919"/>
                  <a:gd name="connsiteY5" fmla="*/ 8719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7234"/>
                  <a:gd name="connsiteX1" fmla="*/ 3102 w 15919"/>
                  <a:gd name="connsiteY1" fmla="*/ 0 h 17234"/>
                  <a:gd name="connsiteX2" fmla="*/ 6238 w 15919"/>
                  <a:gd name="connsiteY2" fmla="*/ 7729 h 17234"/>
                  <a:gd name="connsiteX3" fmla="*/ 14643 w 15919"/>
                  <a:gd name="connsiteY3" fmla="*/ 17234 h 17234"/>
                  <a:gd name="connsiteX4" fmla="*/ 15919 w 15919"/>
                  <a:gd name="connsiteY4" fmla="*/ 12571 h 17234"/>
                  <a:gd name="connsiteX5" fmla="*/ 2071 w 15919"/>
                  <a:gd name="connsiteY5" fmla="*/ 8719 h 17234"/>
                  <a:gd name="connsiteX6" fmla="*/ 8538 w 15919"/>
                  <a:gd name="connsiteY6" fmla="*/ 5079 h 17234"/>
                  <a:gd name="connsiteX7" fmla="*/ 0 w 15919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8538 w 19040"/>
                  <a:gd name="connsiteY6" fmla="*/ 5079 h 17234"/>
                  <a:gd name="connsiteX7" fmla="*/ 0 w 19040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1728 w 19040"/>
                  <a:gd name="connsiteY6" fmla="*/ 5460 h 17234"/>
                  <a:gd name="connsiteX7" fmla="*/ 0 w 19040"/>
                  <a:gd name="connsiteY7" fmla="*/ 118 h 17234"/>
                  <a:gd name="connsiteX0" fmla="*/ 3991 w 23031"/>
                  <a:gd name="connsiteY0" fmla="*/ 0 h 17116"/>
                  <a:gd name="connsiteX1" fmla="*/ 0 w 23031"/>
                  <a:gd name="connsiteY1" fmla="*/ 580 h 17116"/>
                  <a:gd name="connsiteX2" fmla="*/ 10229 w 23031"/>
                  <a:gd name="connsiteY2" fmla="*/ 7611 h 17116"/>
                  <a:gd name="connsiteX3" fmla="*/ 18634 w 23031"/>
                  <a:gd name="connsiteY3" fmla="*/ 17116 h 17116"/>
                  <a:gd name="connsiteX4" fmla="*/ 23031 w 23031"/>
                  <a:gd name="connsiteY4" fmla="*/ 17022 h 17116"/>
                  <a:gd name="connsiteX5" fmla="*/ 6062 w 23031"/>
                  <a:gd name="connsiteY5" fmla="*/ 8601 h 17116"/>
                  <a:gd name="connsiteX6" fmla="*/ 5719 w 23031"/>
                  <a:gd name="connsiteY6" fmla="*/ 5342 h 17116"/>
                  <a:gd name="connsiteX7" fmla="*/ 3991 w 23031"/>
                  <a:gd name="connsiteY7" fmla="*/ 0 h 17116"/>
                  <a:gd name="connsiteX0" fmla="*/ 10517 w 23031"/>
                  <a:gd name="connsiteY0" fmla="*/ 0 h 17433"/>
                  <a:gd name="connsiteX1" fmla="*/ 0 w 23031"/>
                  <a:gd name="connsiteY1" fmla="*/ 897 h 17433"/>
                  <a:gd name="connsiteX2" fmla="*/ 10229 w 23031"/>
                  <a:gd name="connsiteY2" fmla="*/ 7928 h 17433"/>
                  <a:gd name="connsiteX3" fmla="*/ 18634 w 23031"/>
                  <a:gd name="connsiteY3" fmla="*/ 17433 h 17433"/>
                  <a:gd name="connsiteX4" fmla="*/ 23031 w 23031"/>
                  <a:gd name="connsiteY4" fmla="*/ 17339 h 17433"/>
                  <a:gd name="connsiteX5" fmla="*/ 6062 w 23031"/>
                  <a:gd name="connsiteY5" fmla="*/ 8918 h 17433"/>
                  <a:gd name="connsiteX6" fmla="*/ 5719 w 23031"/>
                  <a:gd name="connsiteY6" fmla="*/ 5659 h 17433"/>
                  <a:gd name="connsiteX7" fmla="*/ 10517 w 23031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2090 w 17924"/>
                  <a:gd name="connsiteY6" fmla="*/ 8981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3708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3708 w 17924"/>
                  <a:gd name="connsiteY7" fmla="*/ 0 h 1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" h="17433">
                    <a:moveTo>
                      <a:pt x="3708" y="0"/>
                    </a:moveTo>
                    <a:lnTo>
                      <a:pt x="0" y="199"/>
                    </a:lnTo>
                    <a:cubicBezTo>
                      <a:pt x="651" y="5098"/>
                      <a:pt x="1240" y="5415"/>
                      <a:pt x="5122" y="7928"/>
                    </a:cubicBezTo>
                    <a:cubicBezTo>
                      <a:pt x="9626" y="11096"/>
                      <a:pt x="10725" y="14265"/>
                      <a:pt x="13527" y="17433"/>
                    </a:cubicBezTo>
                    <a:lnTo>
                      <a:pt x="17924" y="17339"/>
                    </a:lnTo>
                    <a:cubicBezTo>
                      <a:pt x="10911" y="14534"/>
                      <a:pt x="1506" y="11712"/>
                      <a:pt x="2090" y="8981"/>
                    </a:cubicBezTo>
                    <a:cubicBezTo>
                      <a:pt x="-163" y="6885"/>
                      <a:pt x="3666" y="6251"/>
                      <a:pt x="4408" y="4765"/>
                    </a:cubicBezTo>
                    <a:lnTo>
                      <a:pt x="370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3982228" y="2543732"/>
                <a:ext cx="713549" cy="660695"/>
                <a:chOff x="5303675" y="85214"/>
                <a:chExt cx="652186" cy="1162340"/>
              </a:xfrm>
            </p:grpSpPr>
            <p:sp>
              <p:nvSpPr>
                <p:cNvPr id="3" name="Oval 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3538164" y="1564553"/>
                <a:ext cx="652186" cy="1162340"/>
                <a:chOff x="5303675" y="85214"/>
                <a:chExt cx="652186" cy="1162340"/>
              </a:xfrm>
            </p:grpSpPr>
            <p:sp>
              <p:nvSpPr>
                <p:cNvPr id="7" name="Oval 6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2867927">
                <a:off x="14254723" y="1507744"/>
                <a:ext cx="652186" cy="1162340"/>
                <a:chOff x="5303675" y="85214"/>
                <a:chExt cx="652186" cy="1162340"/>
              </a:xfrm>
            </p:grpSpPr>
            <p:sp>
              <p:nvSpPr>
                <p:cNvPr id="10" name="Oval 9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2867927">
                <a:off x="13804482" y="3197231"/>
                <a:ext cx="652186" cy="1162340"/>
                <a:chOff x="5303675" y="85214"/>
                <a:chExt cx="652186" cy="1162340"/>
              </a:xfrm>
            </p:grpSpPr>
            <p:sp>
              <p:nvSpPr>
                <p:cNvPr id="13" name="Oval 1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8357148">
                <a:off x="13175724" y="2117962"/>
                <a:ext cx="652186" cy="1162340"/>
                <a:chOff x="5303675" y="85214"/>
                <a:chExt cx="652186" cy="1162340"/>
              </a:xfrm>
            </p:grpSpPr>
            <p:sp>
              <p:nvSpPr>
                <p:cNvPr id="16" name="Oval 15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5037615">
                <a:off x="13301269" y="2830293"/>
                <a:ext cx="652186" cy="1162340"/>
                <a:chOff x="5303675" y="85214"/>
                <a:chExt cx="652186" cy="1162340"/>
              </a:xfrm>
            </p:grpSpPr>
            <p:sp>
              <p:nvSpPr>
                <p:cNvPr id="19" name="Oval 18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21341185">
                <a:off x="14474165" y="3040080"/>
                <a:ext cx="652186" cy="1162340"/>
                <a:chOff x="5303675" y="85214"/>
                <a:chExt cx="652186" cy="1162340"/>
              </a:xfrm>
            </p:grpSpPr>
            <p:sp>
              <p:nvSpPr>
                <p:cNvPr id="22" name="Oval 21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8187371">
                <a:off x="14861142" y="2526731"/>
                <a:ext cx="652186" cy="1162340"/>
                <a:chOff x="5303675" y="85214"/>
                <a:chExt cx="652186" cy="1162340"/>
              </a:xfrm>
            </p:grpSpPr>
            <p:sp>
              <p:nvSpPr>
                <p:cNvPr id="25" name="Oval 2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5084914">
                <a:off x="14772718" y="1830965"/>
                <a:ext cx="652186" cy="1162340"/>
                <a:chOff x="5303675" y="85214"/>
                <a:chExt cx="652186" cy="1162340"/>
              </a:xfrm>
            </p:grpSpPr>
            <p:sp>
              <p:nvSpPr>
                <p:cNvPr id="28" name="Oval 2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5400000">
                <a:off x="15275727" y="3750662"/>
                <a:ext cx="503276" cy="2370618"/>
                <a:chOff x="5303675" y="85214"/>
                <a:chExt cx="652186" cy="1162340"/>
              </a:xfrm>
            </p:grpSpPr>
            <p:sp>
              <p:nvSpPr>
                <p:cNvPr id="35" name="Oval 3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18971996">
                <a:off x="13214544" y="4511611"/>
                <a:ext cx="545548" cy="2309369"/>
                <a:chOff x="5303675" y="85214"/>
                <a:chExt cx="652186" cy="1162340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2627274" y="-1895845"/>
              <a:ext cx="9837442" cy="3495675"/>
              <a:chOff x="10953127" y="-1895845"/>
              <a:chExt cx="9837442" cy="349567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0953127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-1235569" y="-2480657"/>
              <a:ext cx="15464580" cy="11626401"/>
              <a:chOff x="-1167694" y="-2480657"/>
              <a:chExt cx="15464580" cy="11626401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6969" y="4828883"/>
                <a:ext cx="4209773" cy="42097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7113" y="4935971"/>
                <a:ext cx="4209773" cy="420977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/>
              <a:stretch/>
            </p:blipFill>
            <p:spPr>
              <a:xfrm rot="21421609">
                <a:off x="1446415" y="5459608"/>
                <a:ext cx="11921482" cy="239970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694" y="-2480657"/>
                <a:ext cx="4419600" cy="349567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sp>
        <p:nvSpPr>
          <p:cNvPr id="73" name="Flowchart: Collate 32"/>
          <p:cNvSpPr/>
          <p:nvPr/>
        </p:nvSpPr>
        <p:spPr>
          <a:xfrm>
            <a:off x="5968370" y="2860533"/>
            <a:ext cx="1203411" cy="54667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77 w 10000"/>
              <a:gd name="connsiteY5" fmla="*/ 3418 h 10000"/>
              <a:gd name="connsiteX6" fmla="*/ 0 w 10000"/>
              <a:gd name="connsiteY6" fmla="*/ 0 h 10000"/>
              <a:gd name="connsiteX0" fmla="*/ 0 w 11238"/>
              <a:gd name="connsiteY0" fmla="*/ 0 h 12611"/>
              <a:gd name="connsiteX1" fmla="*/ 11238 w 11238"/>
              <a:gd name="connsiteY1" fmla="*/ 2611 h 12611"/>
              <a:gd name="connsiteX2" fmla="*/ 6238 w 11238"/>
              <a:gd name="connsiteY2" fmla="*/ 7611 h 12611"/>
              <a:gd name="connsiteX3" fmla="*/ 11238 w 11238"/>
              <a:gd name="connsiteY3" fmla="*/ 12611 h 12611"/>
              <a:gd name="connsiteX4" fmla="*/ 1238 w 11238"/>
              <a:gd name="connsiteY4" fmla="*/ 12611 h 12611"/>
              <a:gd name="connsiteX5" fmla="*/ 6415 w 11238"/>
              <a:gd name="connsiteY5" fmla="*/ 6029 h 12611"/>
              <a:gd name="connsiteX6" fmla="*/ 0 w 11238"/>
              <a:gd name="connsiteY6" fmla="*/ 0 h 12611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6415 w 11238"/>
              <a:gd name="connsiteY6" fmla="*/ 6147 h 12729"/>
              <a:gd name="connsiteX7" fmla="*/ 0 w 11238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4116 w 11238"/>
              <a:gd name="connsiteY6" fmla="*/ 4921 h 12729"/>
              <a:gd name="connsiteX7" fmla="*/ 0 w 11238"/>
              <a:gd name="connsiteY7" fmla="*/ 118 h 12729"/>
              <a:gd name="connsiteX0" fmla="*/ 1898 w 13136"/>
              <a:gd name="connsiteY0" fmla="*/ 118 h 12729"/>
              <a:gd name="connsiteX1" fmla="*/ 5000 w 13136"/>
              <a:gd name="connsiteY1" fmla="*/ 0 h 12729"/>
              <a:gd name="connsiteX2" fmla="*/ 8136 w 13136"/>
              <a:gd name="connsiteY2" fmla="*/ 7729 h 12729"/>
              <a:gd name="connsiteX3" fmla="*/ 13136 w 13136"/>
              <a:gd name="connsiteY3" fmla="*/ 12729 h 12729"/>
              <a:gd name="connsiteX4" fmla="*/ 3136 w 13136"/>
              <a:gd name="connsiteY4" fmla="*/ 12729 h 12729"/>
              <a:gd name="connsiteX5" fmla="*/ 6681 w 13136"/>
              <a:gd name="connsiteY5" fmla="*/ 8148 h 12729"/>
              <a:gd name="connsiteX6" fmla="*/ 0 w 13136"/>
              <a:gd name="connsiteY6" fmla="*/ 5079 h 12729"/>
              <a:gd name="connsiteX7" fmla="*/ 1898 w 13136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8538 w 11238"/>
              <a:gd name="connsiteY6" fmla="*/ 5079 h 12729"/>
              <a:gd name="connsiteX7" fmla="*/ 0 w 11238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4783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11151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2071 w 15919"/>
              <a:gd name="connsiteY5" fmla="*/ 8719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7234"/>
              <a:gd name="connsiteX1" fmla="*/ 3102 w 15919"/>
              <a:gd name="connsiteY1" fmla="*/ 0 h 17234"/>
              <a:gd name="connsiteX2" fmla="*/ 6238 w 15919"/>
              <a:gd name="connsiteY2" fmla="*/ 7729 h 17234"/>
              <a:gd name="connsiteX3" fmla="*/ 14643 w 15919"/>
              <a:gd name="connsiteY3" fmla="*/ 17234 h 17234"/>
              <a:gd name="connsiteX4" fmla="*/ 15919 w 15919"/>
              <a:gd name="connsiteY4" fmla="*/ 12571 h 17234"/>
              <a:gd name="connsiteX5" fmla="*/ 2071 w 15919"/>
              <a:gd name="connsiteY5" fmla="*/ 8719 h 17234"/>
              <a:gd name="connsiteX6" fmla="*/ 8538 w 15919"/>
              <a:gd name="connsiteY6" fmla="*/ 5079 h 17234"/>
              <a:gd name="connsiteX7" fmla="*/ 0 w 15919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8538 w 19040"/>
              <a:gd name="connsiteY6" fmla="*/ 5079 h 17234"/>
              <a:gd name="connsiteX7" fmla="*/ 0 w 19040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1728 w 19040"/>
              <a:gd name="connsiteY6" fmla="*/ 5460 h 17234"/>
              <a:gd name="connsiteX7" fmla="*/ 0 w 19040"/>
              <a:gd name="connsiteY7" fmla="*/ 118 h 17234"/>
              <a:gd name="connsiteX0" fmla="*/ 3991 w 23031"/>
              <a:gd name="connsiteY0" fmla="*/ 0 h 17116"/>
              <a:gd name="connsiteX1" fmla="*/ 0 w 23031"/>
              <a:gd name="connsiteY1" fmla="*/ 580 h 17116"/>
              <a:gd name="connsiteX2" fmla="*/ 10229 w 23031"/>
              <a:gd name="connsiteY2" fmla="*/ 7611 h 17116"/>
              <a:gd name="connsiteX3" fmla="*/ 18634 w 23031"/>
              <a:gd name="connsiteY3" fmla="*/ 17116 h 17116"/>
              <a:gd name="connsiteX4" fmla="*/ 23031 w 23031"/>
              <a:gd name="connsiteY4" fmla="*/ 17022 h 17116"/>
              <a:gd name="connsiteX5" fmla="*/ 6062 w 23031"/>
              <a:gd name="connsiteY5" fmla="*/ 8601 h 17116"/>
              <a:gd name="connsiteX6" fmla="*/ 5719 w 23031"/>
              <a:gd name="connsiteY6" fmla="*/ 5342 h 17116"/>
              <a:gd name="connsiteX7" fmla="*/ 3991 w 23031"/>
              <a:gd name="connsiteY7" fmla="*/ 0 h 17116"/>
              <a:gd name="connsiteX0" fmla="*/ 10517 w 23031"/>
              <a:gd name="connsiteY0" fmla="*/ 0 h 17433"/>
              <a:gd name="connsiteX1" fmla="*/ 0 w 23031"/>
              <a:gd name="connsiteY1" fmla="*/ 897 h 17433"/>
              <a:gd name="connsiteX2" fmla="*/ 10229 w 23031"/>
              <a:gd name="connsiteY2" fmla="*/ 7928 h 17433"/>
              <a:gd name="connsiteX3" fmla="*/ 18634 w 23031"/>
              <a:gd name="connsiteY3" fmla="*/ 17433 h 17433"/>
              <a:gd name="connsiteX4" fmla="*/ 23031 w 23031"/>
              <a:gd name="connsiteY4" fmla="*/ 17339 h 17433"/>
              <a:gd name="connsiteX5" fmla="*/ 6062 w 23031"/>
              <a:gd name="connsiteY5" fmla="*/ 8918 h 17433"/>
              <a:gd name="connsiteX6" fmla="*/ 5719 w 23031"/>
              <a:gd name="connsiteY6" fmla="*/ 5659 h 17433"/>
              <a:gd name="connsiteX7" fmla="*/ 10517 w 23031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2090 w 17924"/>
              <a:gd name="connsiteY6" fmla="*/ 8981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3708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3708 w 17924"/>
              <a:gd name="connsiteY7" fmla="*/ 0 h 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4" h="17433">
                <a:moveTo>
                  <a:pt x="3708" y="0"/>
                </a:moveTo>
                <a:lnTo>
                  <a:pt x="0" y="199"/>
                </a:lnTo>
                <a:cubicBezTo>
                  <a:pt x="651" y="5098"/>
                  <a:pt x="1240" y="5415"/>
                  <a:pt x="5122" y="7928"/>
                </a:cubicBezTo>
                <a:cubicBezTo>
                  <a:pt x="9626" y="11096"/>
                  <a:pt x="10725" y="14265"/>
                  <a:pt x="13527" y="17433"/>
                </a:cubicBezTo>
                <a:lnTo>
                  <a:pt x="17924" y="17339"/>
                </a:lnTo>
                <a:cubicBezTo>
                  <a:pt x="10911" y="14534"/>
                  <a:pt x="1506" y="11712"/>
                  <a:pt x="2090" y="8981"/>
                </a:cubicBezTo>
                <a:cubicBezTo>
                  <a:pt x="-163" y="6885"/>
                  <a:pt x="3666" y="6251"/>
                  <a:pt x="4408" y="4765"/>
                </a:cubicBezTo>
                <a:lnTo>
                  <a:pt x="3708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644897" y="2566248"/>
            <a:ext cx="713549" cy="660695"/>
            <a:chOff x="5303675" y="85214"/>
            <a:chExt cx="652186" cy="1162340"/>
          </a:xfrm>
        </p:grpSpPr>
        <p:sp>
          <p:nvSpPr>
            <p:cNvPr id="105" name="Oval 10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00833" y="1587069"/>
            <a:ext cx="652186" cy="1162340"/>
            <a:chOff x="5303675" y="85214"/>
            <a:chExt cx="652186" cy="1162340"/>
          </a:xfrm>
        </p:grpSpPr>
        <p:sp>
          <p:nvSpPr>
            <p:cNvPr id="103" name="Oval 10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2867927">
            <a:off x="5917392" y="1530260"/>
            <a:ext cx="652186" cy="1162340"/>
            <a:chOff x="5303675" y="85214"/>
            <a:chExt cx="652186" cy="1162340"/>
          </a:xfrm>
        </p:grpSpPr>
        <p:sp>
          <p:nvSpPr>
            <p:cNvPr id="101" name="Oval 10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2867927">
            <a:off x="5467151" y="3219747"/>
            <a:ext cx="652186" cy="1162340"/>
            <a:chOff x="5303675" y="85214"/>
            <a:chExt cx="652186" cy="1162340"/>
          </a:xfrm>
        </p:grpSpPr>
        <p:sp>
          <p:nvSpPr>
            <p:cNvPr id="99" name="Oval 9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8357148">
            <a:off x="4838393" y="2140478"/>
            <a:ext cx="652186" cy="1162340"/>
            <a:chOff x="5303675" y="85214"/>
            <a:chExt cx="652186" cy="1162340"/>
          </a:xfrm>
        </p:grpSpPr>
        <p:sp>
          <p:nvSpPr>
            <p:cNvPr id="97" name="Oval 9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 rot="5037615">
            <a:off x="4963938" y="2852809"/>
            <a:ext cx="652186" cy="1162340"/>
            <a:chOff x="5303675" y="85214"/>
            <a:chExt cx="652186" cy="1162340"/>
          </a:xfrm>
        </p:grpSpPr>
        <p:sp>
          <p:nvSpPr>
            <p:cNvPr id="95" name="Oval 9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8187371">
            <a:off x="6523811" y="2549247"/>
            <a:ext cx="652186" cy="1162340"/>
            <a:chOff x="5303675" y="85214"/>
            <a:chExt cx="652186" cy="1162340"/>
          </a:xfrm>
        </p:grpSpPr>
        <p:sp>
          <p:nvSpPr>
            <p:cNvPr id="91" name="Oval 9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084914">
            <a:off x="6435387" y="1853481"/>
            <a:ext cx="652186" cy="1162340"/>
            <a:chOff x="5303675" y="85214"/>
            <a:chExt cx="652186" cy="1162340"/>
          </a:xfrm>
        </p:grpSpPr>
        <p:sp>
          <p:nvSpPr>
            <p:cNvPr id="89" name="Oval 8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6952041" y="3745884"/>
            <a:ext cx="503276" cy="2370618"/>
            <a:chOff x="5303675" y="85214"/>
            <a:chExt cx="652186" cy="1162340"/>
          </a:xfrm>
        </p:grpSpPr>
        <p:sp>
          <p:nvSpPr>
            <p:cNvPr id="87" name="Oval 8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18971996">
            <a:off x="4877213" y="4500863"/>
            <a:ext cx="545548" cy="2309369"/>
            <a:chOff x="5303675" y="85214"/>
            <a:chExt cx="652186" cy="1162340"/>
          </a:xfrm>
        </p:grpSpPr>
        <p:sp>
          <p:nvSpPr>
            <p:cNvPr id="85" name="Oval 8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-1051939" y="-1902940"/>
            <a:ext cx="15273855" cy="11041589"/>
            <a:chOff x="-1044844" y="-1895845"/>
            <a:chExt cx="15273855" cy="11041589"/>
          </a:xfrm>
        </p:grpSpPr>
        <p:grpSp>
          <p:nvGrpSpPr>
            <p:cNvPr id="189" name="Group 188"/>
            <p:cNvGrpSpPr/>
            <p:nvPr/>
          </p:nvGrpSpPr>
          <p:grpSpPr>
            <a:xfrm>
              <a:off x="990985" y="-1895845"/>
              <a:ext cx="11473731" cy="3495675"/>
              <a:chOff x="9316838" y="-1895845"/>
              <a:chExt cx="11473731" cy="3495675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316838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-1044844" y="-1837148"/>
              <a:ext cx="15273855" cy="10982892"/>
              <a:chOff x="-976969" y="-1837148"/>
              <a:chExt cx="15273855" cy="10982892"/>
            </a:xfrm>
          </p:grpSpPr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6969" y="4828883"/>
                <a:ext cx="4209773" cy="4209773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7113" y="4935971"/>
                <a:ext cx="4209773" cy="4209773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/>
              <a:stretch/>
            </p:blipFill>
            <p:spPr>
              <a:xfrm rot="21421609">
                <a:off x="1446415" y="5459608"/>
                <a:ext cx="11921482" cy="2399703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pic>
        <p:nvPicPr>
          <p:cNvPr id="238" name="Picture 2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793" y="2312392"/>
            <a:ext cx="2243020" cy="1871319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576" y="-30619"/>
            <a:ext cx="1708803" cy="1575303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189" y="7522622"/>
            <a:ext cx="1933468" cy="1795363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21341185">
            <a:off x="6136834" y="3062596"/>
            <a:ext cx="652186" cy="1162340"/>
            <a:chOff x="5303675" y="85214"/>
            <a:chExt cx="652186" cy="1162340"/>
          </a:xfrm>
        </p:grpSpPr>
        <p:sp>
          <p:nvSpPr>
            <p:cNvPr id="93" name="Oval 9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TextBox 240"/>
          <p:cNvSpPr txBox="1"/>
          <p:nvPr/>
        </p:nvSpPr>
        <p:spPr>
          <a:xfrm>
            <a:off x="-1" y="338428"/>
            <a:ext cx="1219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0" y="515177"/>
            <a:ext cx="1219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-63180" y="3547"/>
            <a:ext cx="1686865" cy="558823"/>
            <a:chOff x="39302" y="79356"/>
            <a:chExt cx="1686865" cy="558823"/>
          </a:xfrm>
        </p:grpSpPr>
        <p:sp>
          <p:nvSpPr>
            <p:cNvPr id="108" name="Rounded Rectangle 30"/>
            <p:cNvSpPr/>
            <p:nvPr/>
          </p:nvSpPr>
          <p:spPr>
            <a:xfrm>
              <a:off x="175459" y="111970"/>
              <a:ext cx="1550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73B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9" name="Rounded Rectangle 30"/>
            <p:cNvSpPr/>
            <p:nvPr/>
          </p:nvSpPr>
          <p:spPr>
            <a:xfrm>
              <a:off x="39302" y="79356"/>
              <a:ext cx="1432348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6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23 C 0.00065 -0.01134 0.00052 -0.02246 0.00195 -0.03334 C 0.0026 -0.03866 0.00521 -0.04283 0.00599 -0.04815 C 0.00729 -0.0588 0.00638 -0.0706 0.00794 -0.08125 C 0.00846 -0.08449 0.01081 -0.08588 0.01198 -0.08843 C 0.01354 -0.09213 0.01445 -0.0963 0.01602 -0.09954 C 0.01719 -0.10232 0.01901 -0.10394 0.02005 -0.10695 C 0.02175 -0.11158 0.0224 -0.11713 0.02409 -0.12176 C 0.02513 -0.12454 0.02695 -0.12639 0.02813 -0.12894 C 0.02969 -0.13241 0.03086 -0.13634 0.03216 -0.14005 C 0.03867 -0.17547 0.02826 -0.12014 0.03815 -0.16574 C 0.03971 -0.17292 0.04089 -0.18033 0.04232 -0.18797 C 0.04297 -0.19167 0.04375 -0.19514 0.04427 -0.19884 C 0.04492 -0.20371 0.04544 -0.2088 0.04622 -0.21366 C 0.04896 -0.23079 0.04779 -0.21968 0.05234 -0.23935 C 0.05313 -0.24283 0.05378 -0.24676 0.05443 -0.25023 C 0.05508 -0.26505 0.05547 -0.27986 0.05638 -0.29445 C 0.06055 -0.36158 0.05586 -0.26158 0.06237 -0.34584 L 0.06445 -0.37176 C 0.06367 -0.3963 0.06354 -0.42084 0.06237 -0.44537 C 0.06224 -0.44931 0.06094 -0.45255 0.06042 -0.45625 C 0.05638 -0.48935 0.06133 -0.46759 0.05443 -0.49306 C 0.05365 -0.50023 0.05234 -0.51505 0.05026 -0.52246 C 0.04922 -0.52639 0.04766 -0.52986 0.04622 -0.5338 C 0.04557 -0.53727 0.04479 -0.54097 0.04427 -0.54468 C 0.04349 -0.54954 0.04336 -0.55463 0.04232 -0.55949 C 0.04128 -0.5632 0.03958 -0.56667 0.03815 -0.57037 C 0.03893 -0.58866 0.03867 -0.60718 0.04024 -0.62547 C 0.04063 -0.63102 0.04193 -0.63704 0.04427 -0.64028 C 0.04779 -0.64491 0.05274 -0.64329 0.05638 -0.64746 C 0.06419 -0.65718 0.06016 -0.65347 0.06849 -0.65857 C 0.07044 -0.66111 0.07214 -0.66574 0.07448 -0.66597 C 0.09323 -0.66875 0.08737 -0.66343 0.0987 -0.65857 C 0.10534 -0.65579 0.11901 -0.65139 0.11901 -0.65116 C 0.13568 -0.65255 0.1526 -0.65278 0.1694 -0.65509 C 0.17149 -0.65533 0.17357 -0.65695 0.17539 -0.65857 C 0.17747 -0.66065 0.17943 -0.66343 0.18151 -0.66597 C 0.18281 -0.66968 0.18399 -0.67361 0.18555 -0.67709 C 0.18802 -0.68218 0.19362 -0.69167 0.19362 -0.69144 C 0.19427 -0.69537 0.19427 -0.69954 0.1957 -0.70278 C 0.19714 -0.70625 0.19922 -0.70996 0.20169 -0.71019 L 0.24609 -0.70648 C 0.24805 -0.70533 0.25013 -0.70347 0.25208 -0.70278 C 0.25612 -0.70116 0.26029 -0.70139 0.26419 -0.69908 C 0.26654 -0.69769 0.26797 -0.69283 0.27031 -0.69167 C 0.27813 -0.68773 0.28672 -0.68889 0.2944 -0.68426 C 0.30326 -0.67894 0.29844 -0.68172 0.30872 -0.67709 C 0.31471 -0.67824 0.32083 -0.67894 0.32682 -0.68079 C 0.33008 -0.68148 0.33385 -0.68125 0.33685 -0.68426 C 0.34037 -0.68773 0.34688 -0.70255 0.34896 -0.71019 C 0.35221 -0.72199 0.34935 -0.72176 0.35495 -0.73218 C 0.35677 -0.73542 0.35899 -0.73704 0.3612 -0.73935 C 0.3625 -0.74329 0.36302 -0.74815 0.3651 -0.7507 C 0.36875 -0.75463 0.37318 -0.75579 0.37721 -0.75787 C 0.40247 -0.77176 0.37096 -0.75301 0.39141 -0.76505 C 0.40417 -0.76389 0.41693 -0.76343 0.42969 -0.76158 C 0.46042 -0.75718 0.42721 -0.75787 0.45 -0.75787 " pathEditMode="relative" rAng="0" ptsTypes="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3821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5.92593E-6 L -3.125E-6 -5.92593E-6 C 0.01055 -0.00116 0.02123 -0.0007 0.03164 -0.00348 C 0.03842 -0.00533 0.04467 -0.01112 0.05144 -0.01413 C 0.05521 -0.01575 0.05938 -0.01598 0.06329 -0.0176 C 0.07123 -0.02084 0.08672 -0.02802 0.08672 -0.02802 C 0.09857 -0.02686 0.11068 -0.02917 0.12227 -0.02454 C 0.12644 -0.02292 0.12904 -0.01552 0.13217 -0.01066 C 0.1375 -0.00255 0.13855 0.00346 0.14401 0.01411 C 0.14779 0.02129 0.15196 0.028 0.15586 0.03518 L 0.15977 0.04212 L 0.16576 0.05277 C 0.16706 0.05509 0.16797 0.05856 0.16967 0.05971 C 0.17162 0.06087 0.17383 0.06134 0.17566 0.06319 C 0.18099 0.06851 0.18555 0.07731 0.19141 0.08078 C 0.19532 0.08309 0.19922 0.0861 0.20326 0.08772 C 0.20717 0.08958 0.2112 0.08981 0.21511 0.0912 C 0.22045 0.09328 0.22566 0.09606 0.23086 0.09837 C 0.25261 0.09721 0.27435 0.09768 0.29597 0.0949 C 0.31003 0.09305 0.30938 0.08865 0.31967 0.08078 C 0.32162 0.07939 0.3237 0.0787 0.32566 0.07731 C 0.32826 0.07522 0.3306 0.07152 0.33347 0.07013 C 0.34258 0.06573 0.35222 0.06504 0.36107 0.05971 C 0.36316 0.05856 0.36511 0.05763 0.36706 0.05624 C 0.3698 0.05416 0.37214 0.05046 0.375 0.04907 C 0.38008 0.04675 0.38542 0.04675 0.39076 0.04559 C 0.40977 0.04791 0.42904 0.04884 0.44792 0.05277 C 0.46914 0.05694 0.45079 0.06481 0.47566 0.07384 L 0.48542 0.07731 C 0.48816 0.08078 0.49063 0.08471 0.49336 0.08772 C 0.49584 0.0905 0.49857 0.09282 0.50131 0.0949 C 0.50625 0.09837 0.51524 0.10323 0.52097 0.10532 C 0.52826 0.10786 0.53542 0.10995 0.54271 0.11249 C 0.58217 0.10809 0.56381 0.10879 0.59805 0.10879 " pathEditMode="relative" ptsTypes="AAAAAAAAAAAAAAAAAAAAAAAAAAAAAAAAAA">
                                      <p:cBhvr>
                                        <p:cTn id="54" dur="5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0.00208 -0.00948 0.00351 -0.01921 0.00599 -0.02823 C 0.00677 -0.03124 0.00872 -0.03263 0.00989 -0.03518 C 0.01406 -0.04444 0.0138 -0.04907 0.01979 -0.05624 C 0.02148 -0.05833 0.02369 -0.05856 0.02578 -0.05972 C 0.02708 -0.06203 0.02799 -0.06527 0.02968 -0.06666 C 0.03216 -0.06898 0.03489 -0.07036 0.0375 -0.07036 C 0.05013 -0.07036 0.0625 -0.06805 0.075 -0.06666 C 0.08945 -0.06041 0.07643 -0.06689 0.09283 -0.05624 C 0.09674 -0.0537 0.10117 -0.05323 0.10455 -0.0493 C 0.10651 -0.04698 0.1082 -0.04374 0.11041 -0.04212 C 0.11354 -0.04004 0.11705 -0.04004 0.12031 -0.03865 C 0.12239 -0.03773 0.12421 -0.03634 0.1263 -0.03518 L 0.16966 -0.04212 C 0.17369 -0.04305 0.17773 -0.04328 0.18151 -0.04583 C 0.1832 -0.04698 0.18398 -0.05069 0.18541 -0.05277 C 0.18737 -0.05532 0.18932 -0.05763 0.1914 -0.05972 C 0.19596 -0.06458 0.20078 -0.06851 0.2052 -0.07384 C 0.20677 -0.07569 0.20768 -0.0787 0.20911 -0.08078 C 0.21093 -0.08333 0.21328 -0.08518 0.2151 -0.08773 C 0.21718 -0.09097 0.21875 -0.09536 0.22096 -0.09837 C 0.22838 -0.10833 0.22942 -0.1081 0.23671 -0.11226 C 0.24244 -0.1118 0.26875 -0.11296 0.27825 -0.10185 C 0.2802 -0.09953 0.28203 -0.09652 0.28411 -0.0949 C 0.28789 -0.09189 0.29596 -0.08773 0.29596 -0.08773 C 0.30533 -0.07661 0.29817 -0.08356 0.30976 -0.07731 C 0.3138 -0.07523 0.32161 -0.07036 0.32161 -0.07036 C 0.3375 -0.07152 0.35325 -0.07175 0.36901 -0.07384 C 0.38033 -0.07523 0.37369 -0.07731 0.38281 -0.08425 C 0.38528 -0.08611 0.38815 -0.08657 0.39075 -0.08773 C 0.3927 -0.09027 0.3944 -0.09328 0.39661 -0.0949 C 0.39974 -0.09698 0.40325 -0.09698 0.40651 -0.09837 C 0.40859 -0.0993 0.41041 -0.10092 0.4125 -0.10185 C 0.41562 -0.10323 0.41901 -0.10416 0.42226 -0.10532 C 0.44231 -0.10277 0.4457 -0.1074 0.45976 -0.0949 C 0.46198 -0.09305 0.4638 -0.09027 0.46575 -0.08773 C 0.48086 -0.09236 0.47356 -0.09143 0.48737 -0.09143 " pathEditMode="relative" ptsTypes="AAAAAAAAAAAAAAAAAAAAAAAAAAAAAAAAAAAAAA">
                                      <p:cBhvr>
                                        <p:cTn id="56" dur="5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3.33333E-6 L -2.08333E-7 3.33333E-6 C -0.0099 0.00902 -0.01849 0.0199 -0.02839 0.0287 C -0.03229 0.03194 -0.03828 0.03356 -0.04258 0.03727 C -0.04753 0.04074 -0.05182 0.04583 -0.05651 0.04977 C -0.05807 0.05393 -0.06146 0.05787 -0.06146 0.06273 C -0.06146 0.08194 -0.06055 0.10185 -0.05651 0.12129 C -0.0556 0.12592 -0.05156 0.13009 -0.04714 0.13379 C -0.0388 0.14051 -0.02721 0.14352 -0.01901 0.15069 L -0.0099 0.15902 C -0.0099 0.15949 -0.01784 0.21111 -0.01901 0.21365 C -0.02187 0.21944 -0.02891 0.22176 -0.03333 0.22662 C -0.0401 0.23426 -0.04557 0.24305 -0.05182 0.25162 C -0.05495 0.25602 -0.0595 0.25949 -0.06146 0.26412 L -0.06602 0.27639 C -0.06432 0.28264 -0.06432 0.28865 -0.06146 0.29352 C -0.05807 0.29907 -0.04844 0.30023 -0.04714 0.30625 C -0.04505 0.31759 -0.05091 0.3287 -0.05182 0.34004 C -0.05391 0.35949 -0.05286 0.37939 -0.05651 0.39861 C -0.05768 0.40393 -0.06107 0.40879 -0.06602 0.41134 C -0.07435 0.41643 -0.09401 0.4199 -0.09401 0.42037 C -0.09727 0.42268 -0.1026 0.42453 -0.10352 0.42824 C -0.10586 0.44004 -0.09727 0.44143 -0.08906 0.44583 " pathEditMode="relative" rAng="0" ptsTypes="AAAAAAAAAAAAAAAAAAAAA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16667E-6 -1.85185E-6 L 4.16667E-6 -1.85185E-6 C 0.00286 0.00278 0.00585 0.00533 0.00872 0.00857 C 0.01184 0.01227 0.01432 0.01736 0.01744 0.0206 C 0.02434 0.02801 0.02096 0.02338 0.02721 0.03449 C 0.0276 0.03634 0.02786 0.03797 0.02825 0.03982 C 0.02851 0.0419 0.02877 0.04445 0.02916 0.04653 C 0.02981 0.05023 0.03111 0.05695 0.03111 0.05695 C 0.03164 0.08195 0.02643 0.09375 0.03502 0.10556 C 0.03684 0.1081 0.03854 0.11181 0.04088 0.1125 C 0.0539 0.11574 0.04388 0.11297 0.06419 0.11945 L 0.07005 0.12107 C 0.07135 0.12454 0.07356 0.12732 0.07395 0.13148 C 0.07552 0.14491 0.0746 0.13727 0.07695 0.15394 C 0.07721 0.17477 0.07734 0.1956 0.07786 0.21644 C 0.07799 0.22037 0.08046 0.22639 0.08177 0.22847 C 0.08294 0.23009 0.08437 0.23102 0.08567 0.23195 C 0.08697 0.23287 0.08828 0.23357 0.08958 0.23357 C 0.10065 0.23519 0.11171 0.23588 0.12265 0.23704 C 0.12473 0.24422 0.12617 0.24884 0.1276 0.25625 C 0.12838 0.26019 0.1289 0.26435 0.12955 0.26829 C 0.1289 0.28496 0.12916 0.30209 0.1276 0.31852 C 0.12721 0.32222 0.12486 0.32431 0.12369 0.32709 C 0.12304 0.32894 0.12252 0.33079 0.12174 0.33241 C 0.11901 0.3382 0.11861 0.33634 0.11692 0.34283 C 0.11614 0.3456 0.11562 0.34861 0.11497 0.35139 C 0.11406 0.35949 0.11263 0.36736 0.11497 0.3757 C 0.1164 0.38079 0.12174 0.38773 0.12174 0.38773 C 0.12669 0.40972 0.12044 0.38426 0.12656 0.40347 C 0.12708 0.40486 0.12721 0.40695 0.1276 0.40857 C 0.12812 0.41088 0.1289 0.4132 0.12955 0.41551 C 0.12981 0.41898 0.13007 0.42246 0.13046 0.42593 C 0.13072 0.42778 0.13125 0.4294 0.13151 0.43102 C 0.1319 0.43449 0.13216 0.43797 0.13242 0.44144 C 0.13216 0.44607 0.13177 0.4507 0.13151 0.45533 C 0.13111 0.46111 0.13085 0.4669 0.13046 0.47269 C 0.1302 0.47616 0.12981 0.47963 0.12955 0.4831 C 0.12981 0.49167 0.12916 0.5007 0.13046 0.50903 C 0.13111 0.51297 0.13385 0.51459 0.13541 0.51759 C 0.13619 0.51922 0.13658 0.52107 0.13736 0.52292 C 0.13828 0.52523 0.13932 0.52755 0.14023 0.52986 C 0.14023 0.53079 0.13945 0.54792 0.13828 0.55232 C 0.13763 0.55486 0.13632 0.55695 0.13541 0.55926 C 0.13307 0.56505 0.13333 0.56459 0.13151 0.5713 C 0.13164 0.57361 0.13229 0.59213 0.13346 0.59722 C 0.13385 0.59931 0.13476 0.6007 0.13541 0.60255 C 0.13867 0.62014 0.13268 0.59144 0.14023 0.61297 C 0.14114 0.61551 0.14062 0.61875 0.14127 0.62153 C 0.14166 0.62361 0.14257 0.625 0.14322 0.62685 C 0.14674 0.63681 0.14466 0.63287 0.14713 0.63727 " pathEditMode="relative" ptsTypes="AAAAAAAAAAAAAAAAAAAAAAAAAAAAAAAAAAAAAAAAAAAAAAAAAA">
                                      <p:cBhvr>
                                        <p:cTn id="60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95833E-6 -1.11111E-6 L -3.95833E-6 -1.11111E-6 C 0.00052 0.00556 0.00156 0.01134 0.00182 0.01713 C 0.00261 0.03148 0.00235 0.04607 0.00287 0.06042 C 0.003 0.06296 0.00313 0.06528 0.00378 0.06736 C 0.00456 0.06944 0.00586 0.07083 0.00677 0.07269 C 0.01003 0.0794 0.00899 0.0794 0.01263 0.08472 C 0.01472 0.08773 0.01706 0.08958 0.0194 0.09167 C 0.02709 0.11898 0.02344 0.10046 0.0224 0.15046 C 0.02305 0.16204 0.02292 0.17384 0.02435 0.18519 C 0.02487 0.19005 0.03047 0.19282 0.03203 0.19375 C 0.03581 0.1963 0.03464 0.19514 0.03893 0.19722 C 0.03985 0.19792 0.04089 0.19861 0.0418 0.19907 C 0.0444 0.19977 0.04701 0.2 0.04961 0.20069 C 0.05209 0.20139 0.05417 0.20278 0.05651 0.20417 C 0.05716 0.20602 0.05781 0.20764 0.05834 0.20949 C 0.05912 0.21181 0.06003 0.21921 0.06029 0.22153 C 0.06068 0.24236 0.0582 0.26389 0.06133 0.2838 C 0.06211 0.28889 0.06719 0.28472 0.07005 0.28565 C 0.07656 0.2875 0.07709 0.28796 0.08177 0.29074 C 0.08893 0.29028 0.0961 0.28912 0.10326 0.28912 C 0.10547 0.28912 0.10794 0.28912 0.11003 0.29074 C 0.11107 0.29167 0.11146 0.29421 0.11198 0.29607 C 0.11302 0.30023 0.11432 0.30833 0.11498 0.31343 C 0.11524 0.3162 0.11537 0.31921 0.11589 0.32199 C 0.11641 0.32454 0.11719 0.32662 0.11784 0.32894 C 0.1181 0.33287 0.11836 0.33704 0.11875 0.34097 C 0.11901 0.34282 0.11953 0.34444 0.11979 0.3463 C 0.12057 0.35208 0.12097 0.35787 0.12175 0.36366 C 0.12201 0.36597 0.12214 0.36829 0.12266 0.37037 C 0.12318 0.37245 0.12396 0.37384 0.12461 0.37569 C 0.12643 0.38843 0.12396 0.37778 0.13047 0.38773 C 0.13138 0.38912 0.13151 0.39167 0.13242 0.39306 C 0.13659 0.39861 0.13815 0.39931 0.14219 0.40162 C 0.14518 0.40694 0.1461 0.40787 0.14805 0.41551 C 0.14857 0.41759 0.14857 0.42014 0.14896 0.42245 C 0.14961 0.42593 0.15091 0.43287 0.15091 0.43287 C 0.15065 0.43565 0.15013 0.44468 0.14896 0.44838 C 0.14792 0.45208 0.14505 0.4588 0.14505 0.4588 C 0.1444 0.46273 0.14336 0.46667 0.14323 0.47083 C 0.14297 0.47662 0.14323 0.48264 0.14414 0.48819 C 0.14518 0.49468 0.14753 0.49514 0.15 0.49861 C 0.15104 0.50023 0.15169 0.50255 0.15287 0.50394 C 0.15469 0.50556 0.1569 0.50602 0.15873 0.50718 L 0.16367 0.51065 C 0.16393 0.51296 0.16459 0.51528 0.16459 0.51759 C 0.16459 0.52616 0.16224 0.53357 0.16459 0.5419 C 0.16537 0.54468 0.16901 0.5463 0.17044 0.54722 L 0.17344 0.55069 " pathEditMode="relative" ptsTypes="AAAAAAAAAAAAAAAAAAAAAAAAAAAAAAAAAAAAAAAAAAAAAAAAA">
                                      <p:cBhvr>
                                        <p:cTn id="62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45 -0.75787 L 0.45 -0.75787 C 0.45247 -0.7493 0.45429 -0.73981 0.45768 -0.73264 C 0.45885 -0.73009 0.46107 -0.73032 0.46289 -0.73032 C 0.46888 -0.73032 0.475 -0.73171 0.48099 -0.73264 C 0.48268 -0.73403 0.48437 -0.73588 0.4862 -0.73704 C 0.48867 -0.73889 0.49388 -0.74167 0.49388 -0.74167 C 0.49778 -0.74028 0.50195 -0.73981 0.5056 -0.73704 C 0.50989 -0.73403 0.51536 -0.72523 0.51849 -0.71875 C 0.51953 -0.71667 0.51992 -0.71366 0.52109 -0.7118 C 0.52213 -0.71042 0.5237 -0.71042 0.525 -0.70949 C 0.52955 -0.70602 0.53021 -0.70486 0.53411 -0.70023 C 0.53789 -0.70116 0.54179 -0.70162 0.5457 -0.70255 C 0.547 -0.70301 0.54857 -0.70347 0.54961 -0.70486 C 0.55247 -0.70903 0.55729 -0.71875 0.55729 -0.71875 C 0.5582 -0.72338 0.55924 -0.72778 0.55989 -0.73264 C 0.56094 -0.73958 0.5608 -0.74329 0.5638 -0.74861 C 0.56536 -0.75139 0.56745 -0.75278 0.56901 -0.75555 C 0.57487 -0.76597 0.56797 -0.76018 0.57552 -0.76481 C 0.57591 -0.7669 0.57682 -0.76921 0.57682 -0.77153 C 0.57682 -0.7794 0.57487 -0.79421 0.57291 -0.80139 C 0.572 -0.80463 0.57109 -0.80764 0.57031 -0.81065 C 0.5694 -0.81435 0.56875 -0.81852 0.56771 -0.82222 C 0.56705 -0.82454 0.56575 -0.82662 0.5651 -0.82917 C 0.56445 -0.83125 0.56432 -0.8338 0.5638 -0.83588 C 0.56302 -0.83912 0.56028 -0.84907 0.55859 -0.85208 C 0.55755 -0.85393 0.55599 -0.85509 0.55482 -0.85671 C 0.55429 -0.86343 0.55416 -0.87037 0.55351 -0.87731 C 0.55325 -0.87963 0.55221 -0.88171 0.55221 -0.88426 C 0.55221 -0.89236 0.55338 -0.89768 0.55482 -0.90486 C 0.54713 -0.90949 0.55091 -0.90486 0.55091 -0.92778 " pathEditMode="relative" ptsTypes="AAAAAAAAAAAAAAAAAAAAAAAAAAAAAAA">
                                      <p:cBhvr>
                                        <p:cTn id="64" dur="1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48736 -0.09144 L 0.48736 -0.09144 C 0.48906 -0.09838 0.49036 -0.10556 0.49244 -0.11204 C 0.49335 -0.11505 0.49531 -0.11644 0.49635 -0.11898 C 0.49752 -0.12176 0.49778 -0.12547 0.49895 -0.12824 C 0.50052 -0.13218 0.50416 -0.1375 0.50664 -0.13982 C 0.50794 -0.14074 0.50924 -0.14121 0.51054 -0.1419 C 0.51315 -0.14121 0.51601 -0.1419 0.51835 -0.13982 C 0.51979 -0.13843 0.52005 -0.13496 0.52096 -0.13287 C 0.52213 -0.12963 0.5233 -0.12639 0.52486 -0.12361 C 0.52734 -0.11898 0.53203 -0.11667 0.53515 -0.11436 C 0.55703 -0.11598 0.57552 -0.11898 0.59726 -0.11436 C 0.59908 -0.11412 0.60416 -0.10463 0.60494 -0.10301 C 0.61341 -0.0838 0.60807 -0.09213 0.61536 -0.06621 C 0.61614 -0.0632 0.61718 -0.06019 0.61796 -0.05695 C 0.62044 -0.04676 0.61822 -0.04398 0.62695 -0.03635 C 0.62864 -0.03473 0.63033 -0.03287 0.63216 -0.03172 C 0.63385 -0.03056 0.63554 -0.02963 0.63736 -0.0294 C 0.65025 -0.02801 0.66315 -0.02778 0.67617 -0.02709 C 0.6789 -0.01459 0.67708 -0.01852 0.68007 -0.0132 " pathEditMode="relative" ptsTypes="AAAAAAAAAAAAAAAAAAAA">
                                      <p:cBhvr>
                                        <p:cTn id="66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9804 0.10879 L 0.59804 0.10879 C 0.60182 0.11041 0.60612 0.11018 0.60963 0.11342 C 0.61237 0.11597 0.61614 0.125 0.61614 0.125 C 0.61653 0.1287 0.61692 0.13264 0.61731 0.13634 C 0.6177 0.13958 0.61836 0.14259 0.61862 0.1456 C 0.61927 0.15092 0.6194 0.15648 0.61992 0.1618 C 0.62083 0.16898 0.62187 0.18796 0.62643 0.19606 C 0.62747 0.19814 0.62903 0.1993 0.63033 0.20069 C 0.63086 0.20231 0.63541 0.2162 0.63672 0.21921 C 0.63789 0.22152 0.63932 0.22384 0.64062 0.22592 C 0.64231 0.22847 0.64388 0.23125 0.64583 0.23287 C 0.64739 0.23426 0.64922 0.23449 0.65104 0.23518 C 0.65182 0.2368 0.65234 0.23981 0.65364 0.23981 C 0.67448 0.2412 0.67604 0.24004 0.68984 0.23518 C 0.69244 0.23217 0.69466 0.22777 0.69752 0.22592 C 0.70755 0.22014 0.70273 0.22314 0.71172 0.21689 C 0.71523 0.21759 0.71888 0.21689 0.72213 0.21921 C 0.72474 0.22083 0.72591 0.22685 0.72864 0.22824 C 0.73268 0.23078 0.73724 0.22986 0.74153 0.23055 C 0.74453 0.22986 0.74765 0.22986 0.75052 0.22824 C 0.75586 0.22523 0.76106 0.22129 0.76614 0.21689 C 0.76914 0.21412 0.77942 0.20555 0.78294 0.20069 C 0.78841 0.19328 0.79244 0.18078 0.79583 0.17083 C 0.79713 0.16713 0.7983 0.16319 0.79974 0.15949 C 0.80195 0.15324 0.80442 0.14814 0.80742 0.14328 C 0.81914 0.12569 0.8069 0.14652 0.81653 0.12963 C 0.82864 0.13171 0.84075 0.1331 0.85273 0.13634 C 0.85664 0.1375 0.86172 0.14699 0.86432 0.15023 C 0.86901 0.15555 0.87057 0.15509 0.87604 0.15717 C 0.87903 0.15949 0.88177 0.16389 0.88502 0.16389 C 0.89505 0.16458 0.90494 0.16203 0.91484 0.15949 C 0.91875 0.15833 0.92604 0.14606 0.92773 0.14328 C 0.93229 0.13611 0.93333 0.13356 0.93685 0.125 C 0.93776 0.12268 0.93841 0.12014 0.93932 0.11805 C 0.94179 0.11319 0.94479 0.10926 0.94713 0.10416 C 0.95195 0.09398 0.95377 0.08819 0.96002 0.08125 C 0.96119 0.08009 0.96263 0.07963 0.96393 0.07893 C 0.97278 0.07453 0.97304 0.07615 0.98593 0.0743 C 0.98763 0.07361 0.98932 0.07176 0.99114 0.07199 C 0.99388 0.07268 0.99622 0.07569 0.99882 0.07662 L 1.00533 0.07893 C 1.01041 0.07754 1.01497 0.07708 1.01953 0.07199 C 1.02109 0.07037 1.02213 0.06759 1.02343 0.06527 C 1.02435 0.06134 1.02487 0.0574 1.02604 0.0537 C 1.02669 0.05185 1.02773 0.05046 1.02864 0.04907 C 1.0302 0.04676 1.0319 0.04421 1.03385 0.04213 C 1.0375 0.03819 1.03906 0.0375 1.04283 0.03541 C 1.04505 0.0368 1.04726 0.03796 1.04935 0.04004 C 1.06237 0.05254 1.05182 0.04676 1.06224 0.05139 C 1.06627 0.04791 1.06862 0.04699 1.07135 0.04004 C 1.072 0.03796 1.072 0.03518 1.07252 0.0331 C 1.0733 0.03055 1.07435 0.02847 1.07513 0.02615 C 1.07643 0.02685 1.07812 0.02662 1.07903 0.02847 C 1.08216 0.03495 1.08086 0.04027 1.08294 0.04676 C 1.08489 0.05324 1.08945 0.06527 1.08945 0.06527 C 1.09192 0.06435 1.09466 0.06458 1.09713 0.06296 C 1.1039 0.05856 1.10273 0.05601 1.10755 0.04907 C 1.10872 0.04745 1.11002 0.04606 1.11132 0.04444 C 1.11224 0.04143 1.11354 0.03865 1.11393 0.03541 C 1.11484 0.02939 1.11224 0.0199 1.11523 0.01689 C 1.11666 0.01551 1.12786 0.02592 1.13073 0.02847 C 1.13164 0.03009 1.13216 0.0331 1.13333 0.0331 C 1.13463 0.0331 1.13528 0.03032 1.13593 0.02847 C 1.13698 0.02569 1.1375 0.02222 1.13854 0.01921 C 1.13971 0.01597 1.14114 0.01319 1.14244 0.01018 C 1.14674 0.0125 1.14492 0.01226 1.14765 0.01226 " pathEditMode="relative" ptsTypes="AAAAAAAAAAAAAAAAAAAAAAAAAAAAAAAAAAAAAAAAAAAAAAAAAAAAAAAAAAAAAAAAAAA">
                                      <p:cBhvr>
                                        <p:cTn id="68" dur="4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3.95833E-6 6.2963E-6 L -3.95833E-6 6.2963E-6 C 0.01511 0.01482 0.00521 0.00417 0.01445 0.01575 C 0.01771 0.01991 0.01862 0.01968 0.02123 0.0257 C 0.02279 0.02964 0.02487 0.03311 0.02565 0.03774 L 0.02682 0.04376 C 0.02643 0.05765 0.0263 0.07153 0.02565 0.08542 C 0.02539 0.09283 0.02292 0.10047 0.02005 0.10533 C 0.01862 0.10811 0.01693 0.11042 0.01563 0.11343 C 0.01172 0.1213 0.01458 0.1169 0.01224 0.12524 C 0.01159 0.12732 0.01081 0.12917 0.01003 0.13126 C 0.01042 0.13519 0.01003 0.13959 0.01107 0.14329 C 0.01276 0.14815 0.01615 0.15047 0.01784 0.1551 C 0.01862 0.15718 0.01914 0.1595 0.02005 0.16112 C 0.02096 0.16274 0.02227 0.16366 0.02344 0.16505 C 0.02865 0.17917 0.02188 0.16227 0.03021 0.17709 C 0.03112 0.17871 0.03164 0.18102 0.03242 0.18288 C 0.03281 0.18565 0.03307 0.18843 0.03346 0.19098 C 0.03386 0.19306 0.03438 0.19491 0.03464 0.197 L 0.03685 0.21274 C 0.03646 0.23265 0.03659 0.25278 0.03581 0.27246 C 0.03412 0.30811 0.03125 0.2669 0.03464 0.30834 C 0.03555 0.31945 0.03581 0.31366 0.03802 0.32431 C 0.03854 0.32686 0.03828 0.3301 0.03906 0.33218 C 0.04089 0.33681 0.04401 0.33959 0.04583 0.34422 C 0.04662 0.3463 0.04701 0.34862 0.04805 0.35024 C 0.05768 0.36413 0.05469 0.3595 0.06146 0.36413 C 0.06341 0.36528 0.06511 0.36737 0.06706 0.36806 C 0.07044 0.36945 0.07383 0.36968 0.07708 0.37015 C 0.08985 0.37107 0.10248 0.3713 0.11524 0.372 C 0.11628 0.37408 0.11784 0.37547 0.11849 0.37802 C 0.11966 0.38172 0.12005 0.38589 0.12083 0.39005 L 0.12188 0.39584 C 0.12227 0.39792 0.12279 0.39977 0.12305 0.40186 L 0.12409 0.40996 C 0.12448 0.42524 0.12422 0.44052 0.12526 0.45556 C 0.12552 0.45996 0.1306 0.46644 0.13203 0.4676 C 0.13672 0.47177 0.13932 0.4713 0.14427 0.47362 C 0.14544 0.47408 0.14649 0.47501 0.14766 0.47547 C 0.1487 0.47686 0.14974 0.47848 0.15104 0.47964 C 0.15274 0.48102 0.15469 0.48218 0.15664 0.48357 C 0.15768 0.48427 0.15886 0.4845 0.1599 0.48542 C 0.1612 0.48658 0.16224 0.4882 0.16328 0.48959 C 0.16367 0.49144 0.16419 0.49329 0.16445 0.49538 C 0.16576 0.50811 0.1655 0.52107 0.16784 0.53334 C 0.1681 0.53519 0.1681 0.53774 0.16888 0.53936 C 0.16979 0.54075 0.1711 0.54052 0.17227 0.54121 C 0.17409 0.5426 0.17591 0.54399 0.17787 0.54515 C 0.18008 0.54653 0.18464 0.54931 0.18464 0.54931 " pathEditMode="relative" ptsTypes="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6.45833E-6 3.33333E-6 L -6.45833E-6 3.33333E-6 C 0.00325 0.00115 0.00677 0.00162 0.01002 0.00393 C 0.02786 0.01666 0.00898 0.00648 0.02005 0.01782 C 0.02148 0.01921 0.02304 0.01921 0.0246 0.01967 C 0.02578 0.025 0.02851 0.03657 0.02903 0.04166 L 0.0302 0.05162 C 0.03046 0.06389 0.02721 0.09375 0.03346 0.10926 C 0.03437 0.11157 0.03567 0.11342 0.03684 0.11527 C 0.03789 0.11689 0.03906 0.11782 0.04023 0.11921 C 0.04101 0.12199 0.04153 0.12477 0.04244 0.12731 C 0.04335 0.12939 0.04505 0.13055 0.04583 0.1331 C 0.04661 0.13611 0.04661 0.13981 0.047 0.14305 C 0.04661 0.15046 0.04921 0.16088 0.04583 0.16504 C 0.04049 0.17129 0.03307 0.16481 0.02682 0.16689 C 0.02526 0.16759 0.0246 0.17106 0.02343 0.17291 C 0.02239 0.17453 0.02122 0.17569 0.02005 0.17685 C 0.01835 0.18171 0.01536 0.1912 0.01223 0.1949 C 0.01132 0.19606 0.00989 0.19583 0.00885 0.19676 C 0.00651 0.19907 0.00468 0.20324 0.00221 0.20486 C 0.00104 0.20555 -6.45833E-6 0.20625 -0.00118 0.20671 C -0.01511 0.21296 -0.03217 0.21018 -0.0448 0.21064 C -0.05456 0.22824 -0.04219 0.20694 -0.05157 0.2206 C -0.06016 0.23356 -0.04988 0.22083 -0.05821 0.23055 C -0.06042 0.23588 -0.0629 0.24097 -0.06498 0.24652 C -0.06563 0.24861 -0.06628 0.25069 -0.06719 0.25254 C -0.06863 0.25578 -0.07162 0.26064 -0.07383 0.2625 C -0.07527 0.26365 -0.07683 0.26389 -0.07839 0.26435 C -0.08477 0.27222 -0.08034 0.26852 -0.09284 0.26852 " pathEditMode="relative" ptsTypes="AAAAAAAAAAAAAAAAAAAAAAAAAAAAA">
                                      <p:cBhvr>
                                        <p:cTn id="72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0.68007 -0.01319 L 0.68007 -0.01296 C 0.68281 -0.00671 0.68502 0.00046 0.68854 0.00625 C 0.68971 0.0081 0.69179 0.00903 0.69362 0.00903 C 0.70325 0.00903 0.71289 0.00718 0.72252 0.00625 C 0.72708 0.00486 0.73554 0.00417 0.73958 -0.00208 C 0.74791 -0.01597 0.73737 -0.01134 0.74804 -0.02153 C 0.75169 -0.02523 0.75599 -0.02708 0.76002 -0.02986 C 0.77096 -0.03819 0.76224 -0.03403 0.77526 -0.03819 C 0.7776 -0.04005 0.77955 -0.04375 0.78203 -0.04375 C 0.82461 -0.04375 0.8207 -0.04467 0.84336 -0.03542 C 0.84726 -0.03171 0.85104 -0.02755 0.8552 -0.0243 C 0.85742 -0.02292 0.85976 -0.02292 0.86198 -0.02153 C 0.86432 -0.02014 0.8664 -0.01782 0.86888 -0.01597 C 0.87278 -0.01319 0.8763 -0.0125 0.88073 -0.01042 C 0.88242 -0.00972 0.88398 -0.00856 0.8858 -0.00764 C 0.8914 -0.00509 0.89518 -0.00417 0.90117 -0.00208 C 0.91028 -0.00301 0.91927 -0.00301 0.92838 -0.00486 C 0.93789 -0.00717 0.9375 -0.01134 0.94544 -0.01597 C 0.94804 -0.01782 0.95833 -0.02083 0.96067 -0.02153 C 0.96901 -0.03079 0.96237 -0.02523 0.97435 -0.02986 C 0.97604 -0.03079 0.9776 -0.03194 0.97942 -0.03264 C 0.98437 -0.03472 0.98958 -0.03634 0.99479 -0.03819 C 1.00091 -0.03727 1.00716 -0.03704 1.01341 -0.03542 C 1.01718 -0.03472 1.02747 -0.02592 1.02877 -0.0243 C 1.047 -0.00185 1.03177 -0.01157 1.04401 -0.00486 C 1.04921 -0.00579 1.05468 -0.00417 1.05937 -0.00764 C 1.06367 -0.01111 1.0664 -0.01852 1.06953 -0.0243 C 1.07903 -0.04282 1.07786 -0.04467 1.08489 -0.06597 C 1.08645 -0.07083 1.08841 -0.07523 1.08997 -0.07986 C 1.0927 -0.08912 1.0901 -0.08866 1.09505 -0.09653 C 1.10052 -0.10555 1.10573 -0.10324 1.1138 -0.10486 C 1.12578 -0.10393 1.13763 -0.1037 1.14948 -0.10208 C 1.15234 -0.10185 1.15507 -0.0993 1.15807 -0.0993 C 1.16653 -0.0993 1.175 -0.10116 1.18359 -0.10208 C 1.18698 -0.10393 1.19036 -0.10532 1.19375 -0.10764 C 1.19557 -0.10903 1.197 -0.1118 1.19882 -0.11319 C 1.20039 -0.11458 1.20403 -0.11597 1.20403 -0.11574 " pathEditMode="relative" rAng="0" ptsTypes="AAAAAAAAAAAAAAAAAAAAAAAAAAAAAAAAAAAAAA">
                                      <p:cBhvr>
                                        <p:cTn id="74" dur="3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02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0.55091 -0.92778 L 0.55091 -0.92778 C 0.55105 -0.92824 0.5599 -0.95671 0.56068 -0.9662 C 0.56172 -0.97893 0.5612 -0.99213 0.56263 -1.00486 C 0.56355 -1.01157 0.57045 -1.02153 0.57253 -1.02593 C 0.57487 -1.03056 0.58685 -1.05949 0.59037 -1.06088 C 0.60925 -1.06944 0.58581 -1.05833 0.60808 -1.07153 C 0.61068 -1.07292 0.61341 -1.07361 0.61602 -1.075 C 0.61797 -1.07593 0.61993 -1.07731 0.62188 -1.07847 C 0.62318 -1.08194 0.62422 -1.08611 0.62578 -1.08912 C 0.62813 -1.09306 0.63177 -1.09491 0.63373 -1.09954 C 0.63529 -1.10347 0.63464 -1.10926 0.63568 -1.11366 C 0.63659 -1.11736 0.63828 -1.1206 0.63972 -1.12407 C 0.64037 -1.1287 0.64011 -1.13426 0.64167 -1.13819 C 0.6448 -1.1463 0.64896 -1.15324 0.65352 -1.15926 C 0.66328 -1.17222 0.6586 -1.16643 0.66732 -1.17662 C 0.66927 -1.17546 0.67123 -1.17407 0.67318 -1.17315 C 0.67709 -1.17176 0.68125 -1.17222 0.68503 -1.16968 C 0.68868 -1.16736 0.69154 -1.16227 0.69493 -1.15926 C 0.69675 -1.15764 0.69883 -1.15694 0.70078 -1.15579 C 0.70209 -1.15324 0.70313 -1.15023 0.70482 -1.14861 C 0.72318 -1.13241 0.75664 -1.13912 0.76993 -1.13819 C 0.77383 -1.13704 0.77787 -1.13634 0.78177 -1.13472 C 0.78581 -1.13287 0.78959 -1.1294 0.79362 -1.12755 L 0.80144 -1.12407 C 0.80417 -1.12176 0.8069 -1.11991 0.80938 -1.11713 C 0.81628 -1.1088 0.82435 -1.09676 0.82709 -1.08194 L 0.83112 -1.06088 C 0.83243 -1.04236 0.83216 -1.02292 0.83503 -1.00486 C 0.8362 -0.99768 0.84037 -0.99329 0.84297 -0.98727 C 0.84623 -0.9794 0.84883 -0.96991 0.85274 -0.96273 C 0.85847 -0.95278 0.85821 -0.95787 0.86459 -0.95231 C 0.88164 -0.93704 0.86706 -0.94444 0.88438 -0.93819 C 0.88568 -0.93588 0.88685 -0.93333 0.88828 -0.93125 C 0.89011 -0.92847 0.8931 -0.92801 0.89427 -0.92407 C 0.89662 -0.91551 0.89818 -0.89606 0.89818 -0.89606 C 0.89792 -0.89074 0.89623 -0.83935 0.89427 -0.82593 C 0.89349 -0.82083 0.89154 -0.81667 0.89024 -0.81181 C 0.89154 -0.78958 0.8918 -0.76713 0.89427 -0.74514 C 0.89688 -0.7213 0.89922 -0.72662 0.90808 -0.71713 C 0.91211 -0.71296 0.91563 -0.70671 0.91993 -0.70324 C 0.92422 -0.69954 0.92917 -0.69907 0.93373 -0.69606 C 0.93646 -0.69444 0.93894 -0.69143 0.94154 -0.68912 C 0.94909 -0.64931 0.93828 -0.71018 0.94558 -0.59792 C 0.94584 -0.59375 0.94818 -0.59097 0.94948 -0.5875 C 0.95013 -0.5838 0.95 -0.5794 0.95144 -0.57685 C 0.95352 -0.57315 0.95664 -0.57199 0.95938 -0.56991 C 0.96172 -0.56806 0.97136 -0.56088 0.97513 -0.55926 C 0.97839 -0.55787 0.98177 -0.55694 0.98503 -0.55579 C 0.99623 -0.55694 1.00743 -0.55671 1.01849 -0.55926 C 1.02201 -0.56018 1.025 -0.56458 1.02839 -0.56643 C 1.03164 -0.56806 1.03503 -0.56875 1.03828 -0.56991 C 1.04349 -0.56875 1.04896 -0.56875 1.05404 -0.56643 C 1.07227 -0.55764 1.04987 -0.56227 1.06394 -0.55231 C 1.06576 -0.55093 1.06784 -0.55231 1.06993 -0.55231 " pathEditMode="relative" ptsTypes="AAAAAAAAAAAAAAAAAAAAAAAAAAAAAAAAAAAAAAAAAAAAAAAAAAAAAAA">
                                      <p:cBhvr>
                                        <p:cTn id="76" dur="3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 tmFilter="0,0; .5, 1; 1, 1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41" grpId="0" build="allAtOnce" bldLvl="5"/>
      <p:bldP spid="241" grpId="1" build="allAtOnce"/>
      <p:bldP spid="242" grpId="0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0"/>
            <a:ext cx="1236044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13909" b="13812"/>
          <a:stretch/>
        </p:blipFill>
        <p:spPr>
          <a:xfrm>
            <a:off x="-3657600" y="-1140099"/>
            <a:ext cx="14851117" cy="79980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90439" y="2567705"/>
            <a:ext cx="3642679" cy="3658140"/>
            <a:chOff x="2358189" y="-288758"/>
            <a:chExt cx="7702556" cy="77352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08" y="0"/>
              <a:ext cx="7287584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89" y="-288758"/>
              <a:ext cx="7702556" cy="773524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005">
            <a:off x="5968981" y="2633904"/>
            <a:ext cx="2767466" cy="1722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129" flipH="1">
            <a:off x="-4576218" y="2878644"/>
            <a:ext cx="4148150" cy="319683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5389144" y="2758146"/>
            <a:ext cx="726061" cy="45719"/>
          </a:xfrm>
          <a:custGeom>
            <a:avLst/>
            <a:gdLst>
              <a:gd name="connsiteX0" fmla="*/ 7620 w 726061"/>
              <a:gd name="connsiteY0" fmla="*/ 0 h 45719"/>
              <a:gd name="connsiteX1" fmla="*/ 696627 w 726061"/>
              <a:gd name="connsiteY1" fmla="*/ 0 h 45719"/>
              <a:gd name="connsiteX2" fmla="*/ 726061 w 726061"/>
              <a:gd name="connsiteY2" fmla="*/ 45719 h 45719"/>
              <a:gd name="connsiteX3" fmla="*/ 7620 w 726061"/>
              <a:gd name="connsiteY3" fmla="*/ 45719 h 45719"/>
              <a:gd name="connsiteX4" fmla="*/ 0 w 726061"/>
              <a:gd name="connsiteY4" fmla="*/ 38099 h 45719"/>
              <a:gd name="connsiteX5" fmla="*/ 0 w 726061"/>
              <a:gd name="connsiteY5" fmla="*/ 7620 h 45719"/>
              <a:gd name="connsiteX6" fmla="*/ 7620 w 726061"/>
              <a:gd name="connsiteY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1" h="45719">
                <a:moveTo>
                  <a:pt x="7620" y="0"/>
                </a:moveTo>
                <a:lnTo>
                  <a:pt x="696627" y="0"/>
                </a:lnTo>
                <a:lnTo>
                  <a:pt x="726061" y="45719"/>
                </a:lnTo>
                <a:lnTo>
                  <a:pt x="7620" y="45719"/>
                </a:lnTo>
                <a:cubicBezTo>
                  <a:pt x="3412" y="45719"/>
                  <a:pt x="0" y="42307"/>
                  <a:pt x="0" y="38099"/>
                </a:cubicBezTo>
                <a:lnTo>
                  <a:pt x="0" y="7620"/>
                </a:lnTo>
                <a:cubicBezTo>
                  <a:pt x="0" y="3412"/>
                  <a:pt x="3412" y="0"/>
                  <a:pt x="76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rot="20064579">
            <a:off x="5498084" y="269264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1875949">
            <a:off x="5093301" y="-1182239"/>
            <a:ext cx="4023550" cy="5184034"/>
            <a:chOff x="-305283" y="366458"/>
            <a:chExt cx="4023550" cy="5184034"/>
          </a:xfrm>
        </p:grpSpPr>
        <p:grpSp>
          <p:nvGrpSpPr>
            <p:cNvPr id="12" name="Group 11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21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7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52" y="2228014"/>
            <a:ext cx="3446431" cy="32432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07968">
            <a:off x="2358640" y="-1839190"/>
            <a:ext cx="6201566" cy="55991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89" y="2091454"/>
            <a:ext cx="3642679" cy="36805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83297" y="434137"/>
            <a:ext cx="6527334" cy="646331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7815" y="447940"/>
            <a:ext cx="6299422" cy="646331"/>
          </a:xfrm>
          <a:prstGeom prst="rect">
            <a:avLst/>
          </a:prstGeom>
          <a:gradFill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902458" y="181083"/>
            <a:ext cx="8011183" cy="1214651"/>
            <a:chOff x="996284" y="439170"/>
            <a:chExt cx="8011183" cy="1214651"/>
          </a:xfrm>
        </p:grpSpPr>
        <p:sp>
          <p:nvSpPr>
            <p:cNvPr id="29" name="Rectangle 28"/>
            <p:cNvSpPr/>
            <p:nvPr/>
          </p:nvSpPr>
          <p:spPr>
            <a:xfrm>
              <a:off x="1141122" y="439170"/>
              <a:ext cx="786634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6284" y="725449"/>
              <a:ext cx="236923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0000">
                  <a:srgbClr val="FFCC29"/>
                </a:gs>
                <a:gs pos="100000">
                  <a:srgbClr val="E75E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302" y="79356"/>
            <a:ext cx="1686865" cy="558823"/>
            <a:chOff x="39302" y="79356"/>
            <a:chExt cx="1686865" cy="558823"/>
          </a:xfrm>
        </p:grpSpPr>
        <p:sp>
          <p:nvSpPr>
            <p:cNvPr id="32" name="Rounded Rectangle 30"/>
            <p:cNvSpPr/>
            <p:nvPr/>
          </p:nvSpPr>
          <p:spPr>
            <a:xfrm>
              <a:off x="175459" y="111970"/>
              <a:ext cx="1550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FFCC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0"/>
            <p:cNvSpPr/>
            <p:nvPr/>
          </p:nvSpPr>
          <p:spPr>
            <a:xfrm>
              <a:off x="39302" y="79356"/>
              <a:ext cx="1432348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35697" y="449634"/>
            <a:ext cx="6374934" cy="646331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3549" y="435558"/>
            <a:ext cx="4372754" cy="646331"/>
          </a:xfrm>
          <a:prstGeom prst="rect">
            <a:avLst/>
          </a:prstGeom>
          <a:gradFill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054858" y="165039"/>
            <a:ext cx="8011183" cy="1214651"/>
            <a:chOff x="996284" y="439170"/>
            <a:chExt cx="8011183" cy="1214651"/>
          </a:xfrm>
        </p:grpSpPr>
        <p:sp>
          <p:nvSpPr>
            <p:cNvPr id="39" name="Rectangle 38"/>
            <p:cNvSpPr/>
            <p:nvPr/>
          </p:nvSpPr>
          <p:spPr>
            <a:xfrm>
              <a:off x="1141122" y="439170"/>
              <a:ext cx="786634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96284" y="725449"/>
              <a:ext cx="236923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0000">
                  <a:srgbClr val="FFCC29"/>
                </a:gs>
                <a:gs pos="100000">
                  <a:srgbClr val="E75E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2884" y="438569"/>
            <a:ext cx="8592547" cy="646331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207258" y="153984"/>
            <a:ext cx="10978974" cy="1214651"/>
            <a:chOff x="996284" y="439170"/>
            <a:chExt cx="10978974" cy="1214651"/>
          </a:xfrm>
        </p:grpSpPr>
        <p:sp>
          <p:nvSpPr>
            <p:cNvPr id="47" name="Rectangle 46"/>
            <p:cNvSpPr/>
            <p:nvPr/>
          </p:nvSpPr>
          <p:spPr>
            <a:xfrm>
              <a:off x="1141122" y="439170"/>
              <a:ext cx="10834136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96284" y="725449"/>
              <a:ext cx="236923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0000">
                  <a:srgbClr val="FFCC29"/>
                </a:gs>
                <a:gs pos="100000">
                  <a:srgbClr val="E75E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97522"/>
              </p:ext>
            </p:extLst>
          </p:nvPr>
        </p:nvGraphicFramePr>
        <p:xfrm>
          <a:off x="5727717" y="187659"/>
          <a:ext cx="714066" cy="192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2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27717" y="187659"/>
                        <a:ext cx="714066" cy="1928829"/>
                      </a:xfrm>
                      <a:prstGeom prst="rect">
                        <a:avLst/>
                      </a:prstGeom>
                      <a:gradFill>
                        <a:gsLst>
                          <a:gs pos="72000">
                            <a:schemeClr val="bg1"/>
                          </a:gs>
                          <a:gs pos="100000">
                            <a:srgbClr val="FFCC29"/>
                          </a:gs>
                          <a:gs pos="100000">
                            <a:srgbClr val="E75E53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43800"/>
              </p:ext>
            </p:extLst>
          </p:nvPr>
        </p:nvGraphicFramePr>
        <p:xfrm>
          <a:off x="9056446" y="340059"/>
          <a:ext cx="714066" cy="192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3" name="Equation" r:id="rId17" imgW="152280" imgH="393480" progId="Equation.3">
                  <p:embed/>
                </p:oleObj>
              </mc:Choice>
              <mc:Fallback>
                <p:oleObj name="Equation" r:id="rId17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56446" y="340059"/>
                        <a:ext cx="714066" cy="1928829"/>
                      </a:xfrm>
                      <a:prstGeom prst="rect">
                        <a:avLst/>
                      </a:prstGeom>
                      <a:gradFill>
                        <a:gsLst>
                          <a:gs pos="72000">
                            <a:schemeClr val="bg1"/>
                          </a:gs>
                          <a:gs pos="100000">
                            <a:srgbClr val="FFCC29"/>
                          </a:gs>
                          <a:gs pos="100000">
                            <a:srgbClr val="E75E53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929640" y="5881031"/>
            <a:ext cx="10332720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9640" y="5900081"/>
            <a:ext cx="10332720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22222E-6 L -1.66667E-6 0.00023 C 0.01576 -0.07824 0.00612 -0.05047 0.02149 -0.08935 C 0.02526 -0.10787 0.02891 -0.13102 0.03945 -0.14283 C 0.04297 -0.14676 0.04688 -0.15023 0.05013 -0.15486 C 0.07162 -0.18565 0.05547 -0.17361 0.07513 -0.18449 C 0.07865 -0.18843 0.0819 -0.19352 0.08581 -0.19653 C 0.09271 -0.20162 0.10104 -0.20139 0.10729 -0.20857 C 0.12396 -0.22685 0.11367 -0.21922 0.13932 -0.22593 C 0.17761 -0.22431 0.2155 -0.22408 0.25339 -0.22014 C 0.26211 -0.21945 0.26745 -0.20949 0.27474 -0.20232 C 0.27943 -0.19815 0.28438 -0.19445 0.28906 -0.19074 C 0.29427 -0.17732 0.2987 -0.16389 0.3069 -0.15486 C 0.31003 -0.15116 0.31393 -0.15093 0.31771 -0.14884 C 0.3224 -0.13704 0.32917 -0.12662 0.33138 -0.11297 C 0.34037 -0.0706 0.3349 -0.08797 0.3461 -0.05949 C 0.35156 -0.02338 0.34818 -0.04329 0.3569 2.22222E-6 C 0.35807 0.00602 0.35834 0.01273 0.36055 0.01805 L 0.36758 0.03588 C 0.37604 0.07847 0.36406 0.02685 0.3819 0.07153 C 0.38399 0.07685 0.38386 0.08379 0.38542 0.08935 C 0.38737 0.09583 0.39024 0.10116 0.39258 0.10741 C 0.40117 0.14977 0.39349 0.13611 0.41042 0.15509 L 0.42474 0.19074 C 0.42722 0.19653 0.43047 0.20185 0.4319 0.20856 C 0.43307 0.21458 0.4332 0.22153 0.43542 0.22639 C 0.44167 0.23958 0.44974 0.25023 0.45677 0.26227 C 0.46055 0.26805 0.46472 0.27291 0.46758 0.28009 C 0.46992 0.28588 0.47162 0.29282 0.47474 0.29815 C 0.47774 0.30301 0.48177 0.30578 0.48542 0.30972 C 0.48776 0.31597 0.4888 0.32407 0.49245 0.32754 C 0.49896 0.33426 0.51393 0.33958 0.51393 0.33981 C 0.51758 0.34352 0.52044 0.35116 0.52422 0.35139 C 0.56992 0.35509 0.5737 0.35208 0.60326 0.33958 C 0.6069 0.33356 0.61016 0.32708 0.61393 0.32176 C 0.61849 0.31528 0.62539 0.3125 0.62813 0.30393 C 0.63164 0.29328 0.63021 0.27986 0.63177 0.26805 C 0.63607 0.23588 0.63542 0.26342 0.63542 0.23819 " pathEditMode="relative" rAng="0" ptsTypes="AAAAAAAAAAAAAAAAAAAAAAAAAAAAAAAAAAAAAA">
                                          <p:cBhvr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771" y="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36875 -0.0013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4.79167E-6 0.00023 C 0.00248 -0.00093 0.00508 -0.00185 0.00769 -0.00278 C 0.0086 -0.00301 0.00925 -0.00347 0.01016 -0.00417 C 0.01094 -0.00486 0.01159 -0.00625 0.0125 -0.00695 C 0.01407 -0.0081 0.01719 -0.00926 0.01719 -0.00903 C 0.02266 -0.00903 0.02813 -0.0088 0.03386 -0.00834 C 0.03659 -0.00787 0.03646 -0.00579 0.03855 -0.00278 C 0.04102 0.00092 0.04128 2.22222E-6 0.04493 0.00139 L 0.05678 0.01504 L 0.05899 0.01782 L 0.06133 0.02037 C 0.06602 0.03217 0.0599 0.01828 0.06537 0.02592 C 0.06615 0.02708 0.06628 0.02916 0.06693 0.03009 C 0.06836 0.03217 0.07175 0.03565 0.07175 0.03588 C 0.07253 0.04028 0.07214 0.04004 0.07487 0.04375 C 0.07631 0.0456 0.07969 0.0493 0.07969 0.04953 C 0.08217 0.05578 0.08021 0.05278 0.08581 0.05602 L 0.08829 0.05741 C 0.0905 0.05856 0.09219 0.05995 0.09454 0.06018 C 0.1017 0.06088 0.10873 0.06088 0.11602 0.06157 C 0.11732 0.06389 0.11889 0.06574 0.11993 0.06828 L 0.12305 0.07639 C 0.1267 0.09514 0.12279 0.07616 0.12618 0.09028 C 0.12644 0.09166 0.1267 0.09282 0.12696 0.09421 C 0.12735 0.09583 0.128 0.09699 0.12852 0.09838 C 0.13112 0.10301 0.13269 0.10625 0.13568 0.10926 C 0.13672 0.11041 0.13777 0.11111 0.13894 0.11203 C 0.13907 0.11319 0.13907 0.11504 0.13959 0.1162 C 0.14024 0.11713 0.14115 0.11736 0.14193 0.11736 C 0.14493 0.11736 0.14766 0.11666 0.15066 0.1162 C 0.153 0.11574 0.15534 0.11528 0.15782 0.11481 C 0.16198 0.11528 0.16615 0.11504 0.17045 0.1162 C 0.17136 0.11643 0.17188 0.11828 0.17279 0.11875 C 0.1793 0.12453 0.17071 0.11504 0.17748 0.12291 L 0.17917 0.13102 C 0.1793 0.13241 0.17943 0.13426 0.17982 0.13518 L 0.18139 0.13935 C 0.18347 0.15324 0.18073 0.13611 0.18386 0.15046 C 0.18412 0.15208 0.18412 0.15416 0.18464 0.15555 C 0.18646 0.1625 0.1875 0.16342 0.19011 0.16828 C 0.19167 0.17569 0.19037 0.17106 0.19571 0.18032 C 0.19818 0.18472 0.19688 0.1831 0.20118 0.18565 C 0.20834 0.19028 0.20612 0.18866 0.21615 0.18981 L 0.22097 0.19259 C 0.22162 0.19305 0.22266 0.19328 0.22318 0.19398 C 0.22644 0.19745 0.22474 0.19629 0.22813 0.19791 C 0.2293 0.19977 0.23178 0.20254 0.23269 0.20509 C 0.23386 0.20764 0.23594 0.21319 0.23594 0.21342 C 0.23672 0.21736 0.23764 0.22268 0.23998 0.22546 L 0.24219 0.22801 C 0.24258 0.22963 0.24271 0.23102 0.2431 0.23217 C 0.24402 0.23518 0.24558 0.23727 0.2461 0.24028 C 0.2474 0.24629 0.24649 0.24352 0.24935 0.24884 C 0.25092 0.26296 0.2487 0.24791 0.25339 0.26366 C 0.25508 0.26967 0.25404 0.26759 0.25586 0.27083 " pathEditMode="relative" rAng="0" ptsTypes="AAAAAAAAAAAAAAAAAAAAAAAAAAAAAAAAAAAAAAAAAAAAAAAAAAAAAAAA">
                                          <p:cBhvr>
                                            <p:cTn id="4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1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1.04167E-6 0.0007 C 0.00651 -0.02893 0.01562 -0.05393 0.01953 -0.0868 C 0.02357 -0.12153 0.02096 -0.10278 0.02799 -0.14166 C 0.022 -0.17407 0.02005 -0.18148 0.01667 -0.22037 C 0.01575 -0.23078 0.01536 -0.2419 0.01393 -0.25185 C 0.01276 -0.26065 0.01146 -0.27153 0.00833 -0.27546 C 0.00234 -0.28287 -0.00456 -0.28055 -0.01107 -0.2831 C -0.0138 -0.28866 -0.01602 -0.29838 -0.0194 -0.29907 C -0.03854 -0.3037 -0.03932 -0.29421 -0.05247 -0.2831 C -0.05638 -0.28032 -0.06003 -0.2787 -0.0638 -0.27546 C -0.0694 -0.2706 -0.07487 -0.26504 -0.08034 -0.25972 C -0.08307 -0.25694 -0.08581 -0.25393 -0.08867 -0.25185 C -0.09609 -0.24653 -0.10365 -0.24282 -0.11094 -0.23634 C -0.11537 -0.23194 -0.12604 -0.22106 -0.13021 -0.22037 C -0.14037 -0.21852 -0.15052 -0.22037 -0.16055 -0.22037 " pathEditMode="relative" rAng="0" ptsTypes="AAAAAAAAAAAAAAAA">
                                          <p:cBhvr>
                                            <p:cTn id="5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542 0.23819 L 0.63542 0.23889 C 0.64193 0.20926 0.65117 0.18426 0.65482 0.15139 C 0.65912 0.11666 0.65651 0.13541 0.66354 0.09653 C 0.65755 0.06412 0.6556 0.05671 0.65222 0.01782 C 0.6513 0.00741 0.65091 -0.00371 0.64948 -0.01366 C 0.64831 -0.02246 0.64701 -0.03334 0.64388 -0.03727 C 0.63789 -0.04468 0.63099 -0.04236 0.62448 -0.04491 C 0.62162 -0.05047 0.61953 -0.06019 0.61615 -0.06088 C 0.59701 -0.06551 0.59623 -0.05602 0.58294 -0.04491 C 0.57917 -0.04213 0.57552 -0.04051 0.57175 -0.03727 C 0.56602 -0.03241 0.56068 -0.02685 0.55521 -0.02153 C 0.55235 -0.01875 0.54974 -0.01574 0.54688 -0.01366 C 0.53945 -0.00834 0.53177 -0.00463 0.52461 0.00185 C 0.52018 0.00625 0.50951 0.01713 0.50534 0.01782 C 0.49505 0.01967 0.4849 0.01782 0.475 0.01782 " pathEditMode="relative" rAng="0" ptsTypes="AAAAAAAAAAAAAAAA">
                                          <p:cBhvr>
                                            <p:cTn id="57" dur="4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15" y="-1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3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99 -0.21898 L 0.01797 -0.06597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93" y="7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510"/>
                                </p:stCondLst>
                                <p:childTnLst>
                                  <p:par>
                                    <p:cTn id="77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-0.52162 -3.7037E-6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9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3.7037E-6 L 3.54167E-6 -3.7037E-6 " pathEditMode="relative" rAng="0" ptsTypes="AA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00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1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3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6" presetID="49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0.12695 0.1125 " pathEditMode="relative" rAng="0" ptsTypes="AA">
                                          <p:cBhvr>
                                            <p:cTn id="1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5625"/>
                                        </p:animMotion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64 0.11621 L 0.13242 0.49306 " pathEditMode="relative" rAng="0" ptsTypes="AA">
                                          <p:cBhvr>
                                            <p:cTn id="120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1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9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2" presetID="63" presetClass="path" presetSubtype="0" fill="hold" nodeType="with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85185E-6 L 0.26393 0.00116 " pathEditMode="relative" rAng="0" ptsTypes="AA" p14:bounceEnd="3000">
                                          <p:cBhvr>
                                            <p:cTn id="13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90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35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-0.52162 -4.81481E-6 " pathEditMode="relative" rAng="0" ptsTypes="AA">
                                          <p:cBhvr>
                                            <p:cTn id="1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8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1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5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4.81481E-6 L 3.54167E-6 -4.81481E-6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58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2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7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7 L -0.52161 3.7037E-7 " pathEditMode="relative" rAng="0" ptsTypes="AA">
                                          <p:cBhvr>
                                            <p:cTn id="18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2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1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8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2539 -0.00023 L -1.25E-6 3.7037E-7 " pathEditMode="relative" rAng="0" ptsTypes="AA">
                                          <p:cBhvr>
                                            <p:cTn id="18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26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89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8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2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4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8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26" grpId="0" animBg="1"/>
          <p:bldP spid="26" grpId="1" animBg="1"/>
          <p:bldP spid="27" grpId="0" animBg="1"/>
          <p:bldP spid="27" grpId="1" animBg="1"/>
          <p:bldP spid="36" grpId="0" animBg="1"/>
          <p:bldP spid="36" grpId="1" animBg="1"/>
          <p:bldP spid="37" grpId="0" animBg="1"/>
          <p:bldP spid="37" grpId="1" animBg="1"/>
          <p:bldP spid="44" grpId="0" animBg="1"/>
          <p:bldP spid="44" grpId="1" animBg="1"/>
          <p:bldP spid="41" grpId="0" animBg="1"/>
          <p:bldP spid="41" grpId="1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22222E-6 L -1.66667E-6 0.00023 C 0.01576 -0.07824 0.00612 -0.05047 0.02149 -0.08935 C 0.02526 -0.10787 0.02891 -0.13102 0.03945 -0.14283 C 0.04297 -0.14676 0.04688 -0.15023 0.05013 -0.15486 C 0.07162 -0.18565 0.05547 -0.17361 0.07513 -0.18449 C 0.07865 -0.18843 0.0819 -0.19352 0.08581 -0.19653 C 0.09271 -0.20162 0.10104 -0.20139 0.10729 -0.20857 C 0.12396 -0.22685 0.11367 -0.21922 0.13932 -0.22593 C 0.17761 -0.22431 0.2155 -0.22408 0.25339 -0.22014 C 0.26211 -0.21945 0.26745 -0.20949 0.27474 -0.20232 C 0.27943 -0.19815 0.28438 -0.19445 0.28906 -0.19074 C 0.29427 -0.17732 0.2987 -0.16389 0.3069 -0.15486 C 0.31003 -0.15116 0.31393 -0.15093 0.31771 -0.14884 C 0.3224 -0.13704 0.32917 -0.12662 0.33138 -0.11297 C 0.34037 -0.0706 0.3349 -0.08797 0.3461 -0.05949 C 0.35156 -0.02338 0.34818 -0.04329 0.3569 2.22222E-6 C 0.35807 0.00602 0.35834 0.01273 0.36055 0.01805 L 0.36758 0.03588 C 0.37604 0.07847 0.36406 0.02685 0.3819 0.07153 C 0.38399 0.07685 0.38386 0.08379 0.38542 0.08935 C 0.38737 0.09583 0.39024 0.10116 0.39258 0.10741 C 0.40117 0.14977 0.39349 0.13611 0.41042 0.15509 L 0.42474 0.19074 C 0.42722 0.19653 0.43047 0.20185 0.4319 0.20856 C 0.43307 0.21458 0.4332 0.22153 0.43542 0.22639 C 0.44167 0.23958 0.44974 0.25023 0.45677 0.26227 C 0.46055 0.26805 0.46472 0.27291 0.46758 0.28009 C 0.46992 0.28588 0.47162 0.29282 0.47474 0.29815 C 0.47774 0.30301 0.48177 0.30578 0.48542 0.30972 C 0.48776 0.31597 0.4888 0.32407 0.49245 0.32754 C 0.49896 0.33426 0.51393 0.33958 0.51393 0.33981 C 0.51758 0.34352 0.52044 0.35116 0.52422 0.35139 C 0.56992 0.35509 0.5737 0.35208 0.60326 0.33958 C 0.6069 0.33356 0.61016 0.32708 0.61393 0.32176 C 0.61849 0.31528 0.62539 0.3125 0.62813 0.30393 C 0.63164 0.29328 0.63021 0.27986 0.63177 0.26805 C 0.63607 0.23588 0.63542 0.26342 0.63542 0.23819 " pathEditMode="relative" rAng="0" ptsTypes="AAAAAAAAAAAAAAAAAAAAAAAAAAAAAAAAAAAAAA">
                                          <p:cBhvr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771" y="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36875 -0.0013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4.79167E-6 0.00023 C 0.00248 -0.00093 0.00508 -0.00185 0.00769 -0.00278 C 0.0086 -0.00301 0.00925 -0.00347 0.01016 -0.00417 C 0.01094 -0.00486 0.01159 -0.00625 0.0125 -0.00695 C 0.01407 -0.0081 0.01719 -0.00926 0.01719 -0.00903 C 0.02266 -0.00903 0.02813 -0.0088 0.03386 -0.00834 C 0.03659 -0.00787 0.03646 -0.00579 0.03855 -0.00278 C 0.04102 0.00092 0.04128 2.22222E-6 0.04493 0.00139 L 0.05678 0.01504 L 0.05899 0.01782 L 0.06133 0.02037 C 0.06602 0.03217 0.0599 0.01828 0.06537 0.02592 C 0.06615 0.02708 0.06628 0.02916 0.06693 0.03009 C 0.06836 0.03217 0.07175 0.03565 0.07175 0.03588 C 0.07253 0.04028 0.07214 0.04004 0.07487 0.04375 C 0.07631 0.0456 0.07969 0.0493 0.07969 0.04953 C 0.08217 0.05578 0.08021 0.05278 0.08581 0.05602 L 0.08829 0.05741 C 0.0905 0.05856 0.09219 0.05995 0.09454 0.06018 C 0.1017 0.06088 0.10873 0.06088 0.11602 0.06157 C 0.11732 0.06389 0.11889 0.06574 0.11993 0.06828 L 0.12305 0.07639 C 0.1267 0.09514 0.12279 0.07616 0.12618 0.09028 C 0.12644 0.09166 0.1267 0.09282 0.12696 0.09421 C 0.12735 0.09583 0.128 0.09699 0.12852 0.09838 C 0.13112 0.10301 0.13269 0.10625 0.13568 0.10926 C 0.13672 0.11041 0.13777 0.11111 0.13894 0.11203 C 0.13907 0.11319 0.13907 0.11504 0.13959 0.1162 C 0.14024 0.11713 0.14115 0.11736 0.14193 0.11736 C 0.14493 0.11736 0.14766 0.11666 0.15066 0.1162 C 0.153 0.11574 0.15534 0.11528 0.15782 0.11481 C 0.16198 0.11528 0.16615 0.11504 0.17045 0.1162 C 0.17136 0.11643 0.17188 0.11828 0.17279 0.11875 C 0.1793 0.12453 0.17071 0.11504 0.17748 0.12291 L 0.17917 0.13102 C 0.1793 0.13241 0.17943 0.13426 0.17982 0.13518 L 0.18139 0.13935 C 0.18347 0.15324 0.18073 0.13611 0.18386 0.15046 C 0.18412 0.15208 0.18412 0.15416 0.18464 0.15555 C 0.18646 0.1625 0.1875 0.16342 0.19011 0.16828 C 0.19167 0.17569 0.19037 0.17106 0.19571 0.18032 C 0.19818 0.18472 0.19688 0.1831 0.20118 0.18565 C 0.20834 0.19028 0.20612 0.18866 0.21615 0.18981 L 0.22097 0.19259 C 0.22162 0.19305 0.22266 0.19328 0.22318 0.19398 C 0.22644 0.19745 0.22474 0.19629 0.22813 0.19791 C 0.2293 0.19977 0.23178 0.20254 0.23269 0.20509 C 0.23386 0.20764 0.23594 0.21319 0.23594 0.21342 C 0.23672 0.21736 0.23764 0.22268 0.23998 0.22546 L 0.24219 0.22801 C 0.24258 0.22963 0.24271 0.23102 0.2431 0.23217 C 0.24402 0.23518 0.24558 0.23727 0.2461 0.24028 C 0.2474 0.24629 0.24649 0.24352 0.24935 0.24884 C 0.25092 0.26296 0.2487 0.24791 0.25339 0.26366 C 0.25508 0.26967 0.25404 0.26759 0.25586 0.27083 " pathEditMode="relative" rAng="0" ptsTypes="AAAAAAAAAAAAAAAAAAAAAAAAAAAAAAAAAAAAAAAAAAAAAAAAAAAAAAAA">
                                          <p:cBhvr>
                                            <p:cTn id="4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1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1.04167E-6 0.0007 C 0.00651 -0.02893 0.01562 -0.05393 0.01953 -0.0868 C 0.02357 -0.12153 0.02096 -0.10278 0.02799 -0.14166 C 0.022 -0.17407 0.02005 -0.18148 0.01667 -0.22037 C 0.01575 -0.23078 0.01536 -0.2419 0.01393 -0.25185 C 0.01276 -0.26065 0.01146 -0.27153 0.00833 -0.27546 C 0.00234 -0.28287 -0.00456 -0.28055 -0.01107 -0.2831 C -0.0138 -0.28866 -0.01602 -0.29838 -0.0194 -0.29907 C -0.03854 -0.3037 -0.03932 -0.29421 -0.05247 -0.2831 C -0.05638 -0.28032 -0.06003 -0.2787 -0.0638 -0.27546 C -0.0694 -0.2706 -0.07487 -0.26504 -0.08034 -0.25972 C -0.08307 -0.25694 -0.08581 -0.25393 -0.08867 -0.25185 C -0.09609 -0.24653 -0.10365 -0.24282 -0.11094 -0.23634 C -0.11537 -0.23194 -0.12604 -0.22106 -0.13021 -0.22037 C -0.14037 -0.21852 -0.15052 -0.22037 -0.16055 -0.22037 " pathEditMode="relative" rAng="0" ptsTypes="AAAAAAAAAAAAAAAA">
                                          <p:cBhvr>
                                            <p:cTn id="5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542 0.23819 L 0.63542 0.23889 C 0.64193 0.20926 0.65117 0.18426 0.65482 0.15139 C 0.65912 0.11666 0.65651 0.13541 0.66354 0.09653 C 0.65755 0.06412 0.6556 0.05671 0.65222 0.01782 C 0.6513 0.00741 0.65091 -0.00371 0.64948 -0.01366 C 0.64831 -0.02246 0.64701 -0.03334 0.64388 -0.03727 C 0.63789 -0.04468 0.63099 -0.04236 0.62448 -0.04491 C 0.62162 -0.05047 0.61953 -0.06019 0.61615 -0.06088 C 0.59701 -0.06551 0.59623 -0.05602 0.58294 -0.04491 C 0.57917 -0.04213 0.57552 -0.04051 0.57175 -0.03727 C 0.56602 -0.03241 0.56068 -0.02685 0.55521 -0.02153 C 0.55235 -0.01875 0.54974 -0.01574 0.54688 -0.01366 C 0.53945 -0.00834 0.53177 -0.00463 0.52461 0.00185 C 0.52018 0.00625 0.50951 0.01713 0.50534 0.01782 C 0.49505 0.01967 0.4849 0.01782 0.475 0.01782 " pathEditMode="relative" rAng="0" ptsTypes="AAAAAAAAAAAAAAAA">
                                          <p:cBhvr>
                                            <p:cTn id="57" dur="4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15" y="-1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3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99 -0.21898 L 0.01797 -0.06597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93" y="7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510"/>
                                </p:stCondLst>
                                <p:childTnLst>
                                  <p:par>
                                    <p:cTn id="77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-0.52162 -3.7037E-6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97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3.7037E-6 L 3.54167E-6 -3.7037E-6 " pathEditMode="relative" rAng="0" ptsTypes="AA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00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1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3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6" presetID="49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0.12695 0.1125 " pathEditMode="relative" rAng="0" ptsTypes="AA">
                                          <p:cBhvr>
                                            <p:cTn id="1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5625"/>
                                        </p:animMotion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64 0.11621 L 0.13242 0.49306 " pathEditMode="relative" rAng="0" ptsTypes="AA">
                                          <p:cBhvr>
                                            <p:cTn id="120" dur="3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1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9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2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85185E-6 L 0.26393 0.00116 " pathEditMode="relative" rAng="0" ptsTypes="AA">
                                          <p:cBhvr>
                                            <p:cTn id="13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90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35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-0.52162 -4.81481E-6 " pathEditMode="relative" rAng="0" ptsTypes="AA">
                                          <p:cBhvr>
                                            <p:cTn id="1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8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1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5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4.81481E-6 L 3.54167E-6 -4.81481E-6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58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2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2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3.7037E-7 L -0.52161 3.7037E-7 " pathEditMode="relative" rAng="0" ptsTypes="AA">
                                          <p:cBhvr>
                                            <p:cTn id="18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2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1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8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2539 -0.00023 L -1.25E-6 3.7037E-7 " pathEditMode="relative" rAng="0" ptsTypes="AA">
                                          <p:cBhvr>
                                            <p:cTn id="18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26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89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8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2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2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4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8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26" grpId="0" animBg="1"/>
          <p:bldP spid="26" grpId="1" animBg="1"/>
          <p:bldP spid="27" grpId="0" animBg="1"/>
          <p:bldP spid="27" grpId="1" animBg="1"/>
          <p:bldP spid="36" grpId="0" animBg="1"/>
          <p:bldP spid="36" grpId="1" animBg="1"/>
          <p:bldP spid="37" grpId="0" animBg="1"/>
          <p:bldP spid="37" grpId="1" animBg="1"/>
          <p:bldP spid="44" grpId="0" animBg="1"/>
          <p:bldP spid="44" grpId="1" animBg="1"/>
          <p:bldP spid="41" grpId="0" animBg="1"/>
          <p:bldP spid="41" grpId="1" animBg="1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89" y="1051684"/>
            <a:ext cx="2961503" cy="26110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57196" y="2940879"/>
            <a:ext cx="6594510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bn-BD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32263" y="2493165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60706" y="2460564"/>
            <a:ext cx="1645920" cy="1645920"/>
            <a:chOff x="231902" y="975607"/>
            <a:chExt cx="1845290" cy="1405881"/>
          </a:xfrm>
        </p:grpSpPr>
        <p:sp>
          <p:nvSpPr>
            <p:cNvPr id="6" name="Freeform 5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2210137" y="2597724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1967113"/>
              </p:ext>
            </p:extLst>
          </p:nvPr>
        </p:nvGraphicFramePr>
        <p:xfrm>
          <a:off x="653573" y="2323585"/>
          <a:ext cx="1079101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5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7092" y="5698077"/>
            <a:ext cx="8063304" cy="685291"/>
          </a:xfrm>
          <a:prstGeom prst="roundRect">
            <a:avLst>
              <a:gd name="adj" fmla="val 0"/>
            </a:avLst>
          </a:prstGeom>
          <a:solidFill>
            <a:srgbClr val="A9171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57196" y="5690055"/>
            <a:ext cx="8063304" cy="685291"/>
          </a:xfrm>
          <a:prstGeom prst="roundRect">
            <a:avLst>
              <a:gd name="adj" fmla="val 0"/>
            </a:avLst>
          </a:prstGeom>
          <a:solidFill>
            <a:srgbClr val="A9171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0"/>
          <a:stretch/>
        </p:blipFill>
        <p:spPr>
          <a:xfrm>
            <a:off x="6830704" y="2079182"/>
            <a:ext cx="1660806" cy="32432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22" y="2041082"/>
            <a:ext cx="3446431" cy="32432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7968">
            <a:off x="-469790" y="-2026122"/>
            <a:ext cx="6201566" cy="55991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85" y="1904522"/>
            <a:ext cx="3642679" cy="3680529"/>
          </a:xfrm>
          <a:prstGeom prst="rect">
            <a:avLst/>
          </a:prstGeom>
        </p:spPr>
      </p:pic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28680"/>
              </p:ext>
            </p:extLst>
          </p:nvPr>
        </p:nvGraphicFramePr>
        <p:xfrm>
          <a:off x="3135981" y="144359"/>
          <a:ext cx="1010994" cy="195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6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5981" y="144359"/>
                        <a:ext cx="1010994" cy="195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5083"/>
              </p:ext>
            </p:extLst>
          </p:nvPr>
        </p:nvGraphicFramePr>
        <p:xfrm>
          <a:off x="3121338" y="397203"/>
          <a:ext cx="703400" cy="130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7" name="Equation" r:id="rId12" imgW="88560" imgH="164880" progId="Equation.3">
                  <p:embed/>
                </p:oleObj>
              </mc:Choice>
              <mc:Fallback>
                <p:oleObj name="Equation" r:id="rId12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21338" y="397203"/>
                        <a:ext cx="703400" cy="130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09833">
            <a:off x="5652912" y="88950"/>
            <a:ext cx="3720486" cy="4520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8"/>
          <a:stretch/>
        </p:blipFill>
        <p:spPr>
          <a:xfrm>
            <a:off x="5045022" y="2079182"/>
            <a:ext cx="1785682" cy="32432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09833">
            <a:off x="4124397" y="-671688"/>
            <a:ext cx="3720486" cy="452034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532263" y="5242341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060706" y="5209740"/>
            <a:ext cx="1645920" cy="1645920"/>
            <a:chOff x="231902" y="975607"/>
            <a:chExt cx="1845290" cy="1405881"/>
          </a:xfrm>
        </p:grpSpPr>
        <p:sp>
          <p:nvSpPr>
            <p:cNvPr id="30" name="Freeform 2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E1A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2210137" y="53469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AB171B"/>
              </a:gs>
              <a:gs pos="39000">
                <a:srgbClr val="F2D35B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36994"/>
              </p:ext>
            </p:extLst>
          </p:nvPr>
        </p:nvGraphicFramePr>
        <p:xfrm>
          <a:off x="6392520" y="128318"/>
          <a:ext cx="1010994" cy="195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Equation" r:id="rId14" imgW="152280" imgH="393480" progId="Equation.3">
                  <p:embed/>
                </p:oleObj>
              </mc:Choice>
              <mc:Fallback>
                <p:oleObj name="Equation" r:id="rId1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2520" y="128318"/>
                        <a:ext cx="1010994" cy="195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34413"/>
              </p:ext>
            </p:extLst>
          </p:nvPr>
        </p:nvGraphicFramePr>
        <p:xfrm>
          <a:off x="6304290" y="160403"/>
          <a:ext cx="1010994" cy="195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04290" y="160403"/>
                        <a:ext cx="1010994" cy="195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33694"/>
              </p:ext>
            </p:extLst>
          </p:nvPr>
        </p:nvGraphicFramePr>
        <p:xfrm>
          <a:off x="9409193" y="122803"/>
          <a:ext cx="1010994" cy="195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Equation" r:id="rId17" imgW="152280" imgH="393480" progId="Equation.3">
                  <p:embed/>
                </p:oleObj>
              </mc:Choice>
              <mc:Fallback>
                <p:oleObj name="Equation" r:id="rId17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409193" y="122803"/>
                        <a:ext cx="1010994" cy="195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57257" y="5328613"/>
            <a:ext cx="13711796" cy="1038225"/>
            <a:chOff x="1069428" y="6719789"/>
            <a:chExt cx="13622966" cy="1038225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928329"/>
                </p:ext>
              </p:extLst>
            </p:nvPr>
          </p:nvGraphicFramePr>
          <p:xfrm>
            <a:off x="1069428" y="6719789"/>
            <a:ext cx="2684421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1" name="Equation" r:id="rId19" imgW="761760" imgH="393480" progId="Equation.3">
                    <p:embed/>
                  </p:oleObj>
                </mc:Choice>
                <mc:Fallback>
                  <p:oleObj name="Equation" r:id="rId19" imgW="7617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069428" y="6719789"/>
                          <a:ext cx="2684421" cy="1038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625019" y="6957267"/>
              <a:ext cx="11067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পরিমানের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7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2695 0.112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5625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4 0.11621 L 0.13242 0.4930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884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8099 0.005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2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2695 0.112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5625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10"/>
                            </p:stCondLst>
                            <p:childTnLst>
                              <p:par>
                                <p:cTn id="10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55 L -0.01381 0.45903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282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10"/>
                            </p:stCondLst>
                            <p:childTnLst>
                              <p:par>
                                <p:cTn id="11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17174 -0.0004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2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1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7" grpId="0" animBg="1"/>
      <p:bldP spid="27" grpId="1" animBg="1"/>
      <p:bldP spid="28" grpId="0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927</Words>
  <Application>Microsoft Office PowerPoint</Application>
  <PresentationFormat>Widescreen</PresentationFormat>
  <Paragraphs>168</Paragraphs>
  <Slides>18</Slides>
  <Notes>18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Bauhaus 93</vt:lpstr>
      <vt:lpstr>Calibri</vt:lpstr>
      <vt:lpstr>Calibri Light</vt:lpstr>
      <vt:lpstr>NikoshBAN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1209</cp:revision>
  <dcterms:created xsi:type="dcterms:W3CDTF">2020-05-01T20:50:37Z</dcterms:created>
  <dcterms:modified xsi:type="dcterms:W3CDTF">2020-05-05T16:11:27Z</dcterms:modified>
</cp:coreProperties>
</file>