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1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D9D9-0ABA-48F6-84E7-9FBCB6D19D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2DD4-5B65-4A0E-A5BD-663FC4413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dee812590eab1a896cd861867bdf24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763000" cy="50292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8610600" cy="137160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rgbClr val="00B050"/>
                </a:solidFill>
              </a:rPr>
              <a:t>MY DEAR STUDENTS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Let us practice the rule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5029200"/>
            <a:ext cx="8229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I would rather eat bread   ---------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228600" y="5943600"/>
            <a:ext cx="8458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Police would rather arrest the criminal  ------------</a:t>
            </a:r>
            <a:endParaRPr lang="en-US" sz="3200" dirty="0"/>
          </a:p>
        </p:txBody>
      </p:sp>
      <p:pic>
        <p:nvPicPr>
          <p:cNvPr id="8" name="Picture 7" descr="White-Bread_10.bsb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047750"/>
            <a:ext cx="4190999" cy="3752850"/>
          </a:xfrm>
          <a:prstGeom prst="rect">
            <a:avLst/>
          </a:prstGeom>
        </p:spPr>
      </p:pic>
      <p:pic>
        <p:nvPicPr>
          <p:cNvPr id="12" name="Picture 11" descr="_108608543_01let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26720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0"/>
            <a:ext cx="4876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</a:t>
            </a:r>
            <a:r>
              <a:rPr lang="en-US" sz="3600" dirty="0" smtClean="0"/>
              <a:t>Completing sentence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19812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Rule -29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838200"/>
            <a:ext cx="42672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/>
              <a:t>That 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76200" y="1676400"/>
            <a:ext cx="1905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Structure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057400" y="1752600"/>
            <a:ext cx="4114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/>
              <a:t>Sub+verb+obj+that</a:t>
            </a:r>
            <a:endParaRPr lang="en-US" sz="3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" y="6019800"/>
            <a:ext cx="45720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We clean the house that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800600" y="6019800"/>
            <a:ext cx="41148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It will be free from germs .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553200" y="914400"/>
            <a:ext cx="2514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যাতে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943600" y="1752600"/>
            <a:ext cx="29718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/>
              <a:t>Sub+verb+obj</a:t>
            </a:r>
            <a:endParaRPr lang="en-US" sz="3200" dirty="0"/>
          </a:p>
        </p:txBody>
      </p:sp>
      <p:pic>
        <p:nvPicPr>
          <p:cNvPr id="15" name="Picture 14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4114800" cy="3448050"/>
          </a:xfrm>
          <a:prstGeom prst="rect">
            <a:avLst/>
          </a:prstGeom>
        </p:spPr>
      </p:pic>
      <p:pic>
        <p:nvPicPr>
          <p:cNvPr id="16" name="Picture 15" descr="Coronvirus2-CDC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514600"/>
            <a:ext cx="4343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Let us practice the rule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5029200"/>
            <a:ext cx="8229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We brush our teeth everyday that  ---------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228600" y="5943600"/>
            <a:ext cx="8458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We watch T.V everyday that  ------------</a:t>
            </a:r>
            <a:endParaRPr lang="en-US" sz="3600" dirty="0"/>
          </a:p>
        </p:txBody>
      </p:sp>
      <p:pic>
        <p:nvPicPr>
          <p:cNvPr id="7" name="Picture 6" descr="brush-teeth-image-146756-1173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4267200" cy="3886200"/>
          </a:xfrm>
          <a:prstGeom prst="rect">
            <a:avLst/>
          </a:prstGeom>
        </p:spPr>
      </p:pic>
      <p:pic>
        <p:nvPicPr>
          <p:cNvPr id="9" name="Picture 8" descr="watchingtvg95742393_1287191-860x6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66800"/>
            <a:ext cx="4419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0"/>
            <a:ext cx="4876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</a:t>
            </a:r>
            <a:r>
              <a:rPr lang="en-US" sz="3600" dirty="0" smtClean="0"/>
              <a:t>Completing sentence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19812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Rule -30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838200"/>
            <a:ext cx="4953000" cy="106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Because </a:t>
            </a:r>
            <a:r>
              <a:rPr lang="en-US" sz="3200" dirty="0" smtClean="0"/>
              <a:t>of/on account of</a:t>
            </a:r>
          </a:p>
          <a:p>
            <a:r>
              <a:rPr lang="en-US" sz="3200" dirty="0" smtClean="0"/>
              <a:t> owing to/due to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200" y="1676400"/>
            <a:ext cx="1905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Structure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057400" y="1981200"/>
            <a:ext cx="6248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Because of/on account </a:t>
            </a:r>
            <a:r>
              <a:rPr lang="en-US" sz="3200" dirty="0" smtClean="0"/>
              <a:t>of</a:t>
            </a:r>
          </a:p>
          <a:p>
            <a:r>
              <a:rPr lang="en-US" sz="3200" dirty="0" smtClean="0"/>
              <a:t>owing </a:t>
            </a:r>
            <a:r>
              <a:rPr lang="en-US" sz="3200" dirty="0" smtClean="0"/>
              <a:t>to/due to</a:t>
            </a:r>
            <a:r>
              <a:rPr lang="en-US" sz="2800" dirty="0" smtClean="0"/>
              <a:t> </a:t>
            </a:r>
            <a:r>
              <a:rPr lang="en-US" sz="2800" dirty="0" smtClean="0"/>
              <a:t>+sub (</a:t>
            </a:r>
            <a:r>
              <a:rPr lang="en-US" sz="2800" dirty="0" err="1" smtClean="0"/>
              <a:t>possive</a:t>
            </a:r>
            <a:r>
              <a:rPr lang="en-US" sz="2800" dirty="0" smtClean="0"/>
              <a:t>)+noun+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6019800"/>
            <a:ext cx="3276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Because of money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505200" y="6019800"/>
            <a:ext cx="5410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I can not buy a stylish car</a:t>
            </a:r>
            <a:r>
              <a:rPr lang="en-US" sz="3200" dirty="0" smtClean="0"/>
              <a:t>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162800" y="914400"/>
            <a:ext cx="19050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কারনে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438400" y="2971800"/>
            <a:ext cx="43434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/>
              <a:t>Sub+verb+obj</a:t>
            </a:r>
            <a:endParaRPr lang="en-US" sz="3200" dirty="0"/>
          </a:p>
        </p:txBody>
      </p:sp>
      <p:pic>
        <p:nvPicPr>
          <p:cNvPr id="17" name="Picture 16" descr="59f3b183bcf93d1e008b54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10000"/>
            <a:ext cx="4114800" cy="2057400"/>
          </a:xfrm>
          <a:prstGeom prst="rect">
            <a:avLst/>
          </a:prstGeom>
        </p:spPr>
      </p:pic>
      <p:pic>
        <p:nvPicPr>
          <p:cNvPr id="19" name="Picture 18" descr="bigstock-bangladeshi-taka-bills-isolate-121653836-1571158983125.gif"/>
          <p:cNvPicPr>
            <a:picLocks noChangeAspect="1"/>
          </p:cNvPicPr>
          <p:nvPr/>
        </p:nvPicPr>
        <p:blipFill>
          <a:blip r:embed="rId3"/>
          <a:srcRect l="18333" t="5364" r="18333" b="4051"/>
          <a:stretch>
            <a:fillRect/>
          </a:stretch>
        </p:blipFill>
        <p:spPr>
          <a:xfrm>
            <a:off x="381000" y="3733800"/>
            <a:ext cx="40386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Let us practice the rule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5029200"/>
            <a:ext cx="8229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We salute him on account of</a:t>
            </a:r>
            <a:r>
              <a:rPr lang="en-US" sz="3600" dirty="0" smtClean="0"/>
              <a:t>  </a:t>
            </a:r>
            <a:r>
              <a:rPr lang="en-US" sz="3600" dirty="0" smtClean="0"/>
              <a:t>---------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228600" y="5943600"/>
            <a:ext cx="8458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 Because of his illness  </a:t>
            </a:r>
            <a:r>
              <a:rPr lang="en-US" sz="3600" dirty="0" smtClean="0"/>
              <a:t>------------</a:t>
            </a:r>
            <a:endParaRPr lang="en-US" sz="3600" dirty="0"/>
          </a:p>
        </p:txBody>
      </p:sp>
      <p:pic>
        <p:nvPicPr>
          <p:cNvPr id="8" name="Picture 7" descr="depositphotos_226807722-stock-illustration-businessman-salute-illustration-businessman-w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4267200" cy="3810000"/>
          </a:xfrm>
          <a:prstGeom prst="rect">
            <a:avLst/>
          </a:prstGeom>
        </p:spPr>
      </p:pic>
      <p:pic>
        <p:nvPicPr>
          <p:cNvPr id="10" name="Picture 9" descr="1567120490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66800"/>
            <a:ext cx="4267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1524000"/>
            <a:ext cx="77724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1.We love him because of,-------------</a:t>
            </a:r>
            <a:endParaRPr lang="en-US" sz="3200" dirty="0" smtClean="0"/>
          </a:p>
          <a:p>
            <a:r>
              <a:rPr lang="en-US" sz="3200" dirty="0" smtClean="0"/>
              <a:t>2. </a:t>
            </a:r>
            <a:r>
              <a:rPr lang="en-US" sz="3200" dirty="0" smtClean="0"/>
              <a:t>You had better  </a:t>
            </a:r>
            <a:r>
              <a:rPr lang="en-US" sz="3200" dirty="0" smtClean="0"/>
              <a:t>--------------------------</a:t>
            </a:r>
          </a:p>
          <a:p>
            <a:r>
              <a:rPr lang="en-US" sz="3200" dirty="0" smtClean="0"/>
              <a:t>3. </a:t>
            </a:r>
            <a:r>
              <a:rPr lang="en-US" sz="3200" dirty="0" smtClean="0"/>
              <a:t>I know that</a:t>
            </a:r>
            <a:r>
              <a:rPr lang="en-US" sz="3200" dirty="0" smtClean="0"/>
              <a:t> </a:t>
            </a:r>
            <a:r>
              <a:rPr lang="en-US" sz="3200" dirty="0" smtClean="0"/>
              <a:t>-----------------------</a:t>
            </a:r>
          </a:p>
          <a:p>
            <a:r>
              <a:rPr lang="en-US" sz="3200" dirty="0" smtClean="0"/>
              <a:t>4.I have so many </a:t>
            </a:r>
            <a:r>
              <a:rPr lang="en-US" sz="3200" dirty="0" err="1" smtClean="0"/>
              <a:t>fricnds</a:t>
            </a:r>
            <a:r>
              <a:rPr lang="en-US" sz="3200" dirty="0" smtClean="0"/>
              <a:t> </a:t>
            </a:r>
            <a:r>
              <a:rPr lang="en-US" sz="3200" dirty="0" smtClean="0"/>
              <a:t>------------</a:t>
            </a:r>
          </a:p>
          <a:p>
            <a:r>
              <a:rPr lang="en-US" sz="3200" dirty="0" smtClean="0"/>
              <a:t>5. </a:t>
            </a:r>
            <a:r>
              <a:rPr lang="en-US" sz="3200" dirty="0" smtClean="0"/>
              <a:t>I would rather die</a:t>
            </a:r>
            <a:r>
              <a:rPr lang="en-US" sz="3200" dirty="0" smtClean="0"/>
              <a:t> </a:t>
            </a:r>
            <a:r>
              <a:rPr lang="en-US" sz="3200" dirty="0" smtClean="0"/>
              <a:t>------------------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33400" y="304800"/>
            <a:ext cx="822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Home work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457200" y="5334000"/>
            <a:ext cx="822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Practice makes a student perfect.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-63378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820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87" y="3644542"/>
            <a:ext cx="7582990" cy="2079534"/>
          </a:xfr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Rahima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begum academy.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Allardarga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Daulatpur,kushtia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RAZ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047750"/>
            <a:ext cx="2095500" cy="2590800"/>
          </a:xfrm>
          <a:prstGeom prst="ellipse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50331" y="1277144"/>
            <a:ext cx="5579269" cy="1130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Raziul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0331" y="2360613"/>
            <a:ext cx="5122069" cy="12223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dirty="0" smtClean="0"/>
              <a:t>Assistant  teacher</a:t>
            </a:r>
            <a:r>
              <a:rPr lang="en-US" dirty="0"/>
              <a:t>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5791200"/>
            <a:ext cx="3419475" cy="8382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MOB no-01740972512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81400" y="5867400"/>
            <a:ext cx="5257800" cy="787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 email-mdraziulhaque@gmail.com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6750" y="1"/>
            <a:ext cx="7886700" cy="104775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           </a:t>
            </a:r>
            <a:r>
              <a:rPr lang="en-US" sz="5400" dirty="0" smtClean="0">
                <a:solidFill>
                  <a:srgbClr val="002060"/>
                </a:solidFill>
              </a:rPr>
              <a:t>TEACHER IDENTITY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328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115458" y="180573"/>
            <a:ext cx="7266542" cy="65762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   Lesson declaration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533400" y="1219200"/>
            <a:ext cx="83058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He is too black_________________</a:t>
            </a:r>
            <a:endParaRPr lang="en-US" sz="4000" dirty="0"/>
          </a:p>
        </p:txBody>
      </p:sp>
      <p:sp>
        <p:nvSpPr>
          <p:cNvPr id="14" name="Oval 13"/>
          <p:cNvSpPr/>
          <p:nvPr/>
        </p:nvSpPr>
        <p:spPr>
          <a:xfrm>
            <a:off x="2133600" y="2057400"/>
            <a:ext cx="4343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is this?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533400" y="3200400"/>
            <a:ext cx="84582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     He is too black</a:t>
            </a:r>
            <a:r>
              <a:rPr lang="en-US" sz="4000" dirty="0"/>
              <a:t> </a:t>
            </a:r>
            <a:r>
              <a:rPr lang="en-US" sz="4000" u="sng" dirty="0" smtClean="0">
                <a:solidFill>
                  <a:srgbClr val="C00000"/>
                </a:solidFill>
              </a:rPr>
              <a:t>to love</a:t>
            </a:r>
            <a:endParaRPr lang="en-US" sz="4000" u="sng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0" y="4114800"/>
            <a:ext cx="4343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is this?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1143000" y="5181600"/>
            <a:ext cx="64770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C00000"/>
                </a:solidFill>
              </a:rPr>
              <a:t>So today we will discuss about</a:t>
            </a:r>
          </a:p>
        </p:txBody>
      </p:sp>
      <p:pic>
        <p:nvPicPr>
          <p:cNvPr id="20" name="Picture 19" descr="PicsArt_07-17-10.07.14.png"/>
          <p:cNvPicPr>
            <a:picLocks noChangeAspect="1"/>
          </p:cNvPicPr>
          <p:nvPr/>
        </p:nvPicPr>
        <p:blipFill>
          <a:blip r:embed="rId2"/>
          <a:srcRect l="8634" t="33333" r="10357" b="53334"/>
          <a:stretch>
            <a:fillRect/>
          </a:stretch>
        </p:blipFill>
        <p:spPr>
          <a:xfrm>
            <a:off x="914400" y="5943600"/>
            <a:ext cx="7162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3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365126"/>
            <a:ext cx="476250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       LEARNING OUTCOMES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3875" y="2908300"/>
            <a:ext cx="109537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76225" y="4800600"/>
            <a:ext cx="109537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19250" y="2870201"/>
            <a:ext cx="6610350" cy="12445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6500" dirty="0" smtClean="0">
                <a:solidFill>
                  <a:srgbClr val="00B050"/>
                </a:solidFill>
              </a:rPr>
              <a:t>Students will be able to learn the completing rules.</a:t>
            </a:r>
            <a:endParaRPr lang="en-US" sz="6500" dirty="0">
              <a:solidFill>
                <a:srgbClr val="00B05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19250" y="4711700"/>
            <a:ext cx="6610350" cy="12319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B050"/>
                </a:solidFill>
              </a:rPr>
              <a:t>Students will be able to complete the sentence.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" y="76993"/>
            <a:ext cx="2219325" cy="212884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619250" y="1741490"/>
            <a:ext cx="5638800" cy="6223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        BY THE END OF THE LESSON </a:t>
            </a:r>
          </a:p>
        </p:txBody>
      </p:sp>
    </p:spTree>
    <p:extLst>
      <p:ext uri="{BB962C8B-B14F-4D97-AF65-F5344CB8AC3E}">
        <p14:creationId xmlns:p14="http://schemas.microsoft.com/office/powerpoint/2010/main" xmlns="" val="9059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0"/>
            <a:ext cx="4876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</a:t>
            </a:r>
            <a:r>
              <a:rPr lang="en-US" sz="3600" dirty="0" smtClean="0"/>
              <a:t>Completing sentence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19812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Rule -26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838200"/>
            <a:ext cx="47244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So much/so many-------that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200" y="1676400"/>
            <a:ext cx="1905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Structure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057400" y="1752600"/>
            <a:ext cx="6858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/>
              <a:t>Sub+a.v+so</a:t>
            </a:r>
            <a:r>
              <a:rPr lang="en-US" sz="3600" dirty="0" smtClean="0"/>
              <a:t> much/so </a:t>
            </a:r>
            <a:r>
              <a:rPr lang="en-US" sz="3600" dirty="0" err="1" smtClean="0"/>
              <a:t>many+noun</a:t>
            </a:r>
            <a:endParaRPr lang="en-US" sz="3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" y="6096000"/>
            <a:ext cx="3962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I have so many taka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962400" y="6096000"/>
            <a:ext cx="50292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that  I can buy a motor bike 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7010400" y="914400"/>
            <a:ext cx="20574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অনেক</a:t>
            </a:r>
            <a:r>
              <a:rPr lang="en-US" sz="2400" dirty="0" smtClean="0"/>
              <a:t>-----</a:t>
            </a:r>
            <a:r>
              <a:rPr lang="en-US" sz="2400" dirty="0" err="1" smtClean="0"/>
              <a:t>যে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362200" y="2438400"/>
            <a:ext cx="64008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/>
              <a:t>That+Sub+can</a:t>
            </a:r>
            <a:r>
              <a:rPr lang="en-US" sz="3200" dirty="0" smtClean="0"/>
              <a:t>/can </a:t>
            </a:r>
            <a:r>
              <a:rPr lang="en-US" sz="3200" dirty="0" err="1" smtClean="0"/>
              <a:t>not+</a:t>
            </a:r>
            <a:r>
              <a:rPr lang="en-US" sz="4400" dirty="0" err="1" smtClean="0"/>
              <a:t>v</a:t>
            </a:r>
            <a:r>
              <a:rPr lang="en-US" sz="3200" dirty="0" err="1" smtClean="0"/>
              <a:t>+obj</a:t>
            </a:r>
            <a:endParaRPr lang="en-US" sz="3200" dirty="0"/>
          </a:p>
        </p:txBody>
      </p:sp>
      <p:pic>
        <p:nvPicPr>
          <p:cNvPr id="18" name="Picture 17" descr="bigstock-bangladeshi-taka-bills-isolate-121653836-1571158983125.gif"/>
          <p:cNvPicPr>
            <a:picLocks noChangeAspect="1"/>
          </p:cNvPicPr>
          <p:nvPr/>
        </p:nvPicPr>
        <p:blipFill>
          <a:blip r:embed="rId2"/>
          <a:srcRect l="15000" t="5364" r="16667" b="2738"/>
          <a:stretch>
            <a:fillRect/>
          </a:stretch>
        </p:blipFill>
        <p:spPr>
          <a:xfrm>
            <a:off x="304800" y="3082401"/>
            <a:ext cx="3962400" cy="2937398"/>
          </a:xfrm>
          <a:prstGeom prst="rect">
            <a:avLst/>
          </a:prstGeom>
        </p:spPr>
      </p:pic>
      <p:pic>
        <p:nvPicPr>
          <p:cNvPr id="19" name="Picture 18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24200"/>
            <a:ext cx="4343399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Let us practice the rule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5029200"/>
            <a:ext cx="8229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I have so many friends   ---------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228600" y="5943600"/>
            <a:ext cx="8458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 you have so much skills  ------------</a:t>
            </a:r>
            <a:endParaRPr lang="en-US" sz="4000" dirty="0"/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4495800" cy="3810000"/>
          </a:xfrm>
          <a:prstGeom prst="rect">
            <a:avLst/>
          </a:prstGeom>
        </p:spPr>
      </p:pic>
      <p:pic>
        <p:nvPicPr>
          <p:cNvPr id="8" name="Picture 7" descr="digital-skills2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4038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0"/>
            <a:ext cx="4876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</a:t>
            </a:r>
            <a:r>
              <a:rPr lang="en-US" sz="3600" dirty="0" smtClean="0"/>
              <a:t>Completing sentence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19812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Rule -27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838200"/>
            <a:ext cx="27432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Had better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6200" y="1676400"/>
            <a:ext cx="1905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Structure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057400" y="1752600"/>
            <a:ext cx="32004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/>
              <a:t>Sub+had</a:t>
            </a:r>
            <a:r>
              <a:rPr lang="en-US" sz="3600" dirty="0" smtClean="0"/>
              <a:t> better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019800"/>
            <a:ext cx="3505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/>
              <a:t>I had better 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3657600" y="6019800"/>
            <a:ext cx="34290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post the letter.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6553200" y="914400"/>
            <a:ext cx="2514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বরং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ভালো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257800" y="1752600"/>
            <a:ext cx="19812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/>
              <a:t>Verb+obj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381000" y="2514600"/>
            <a:ext cx="4191000" cy="3429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Had better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6" name="Picture 15" descr="depositphotos_182876728-stock-illustration-creative-vector-illustration-of-postc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514600"/>
            <a:ext cx="409039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28600"/>
            <a:ext cx="4876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Let us practice the rule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5029200"/>
            <a:ext cx="8229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You had better   ---------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228600" y="5943600"/>
            <a:ext cx="8458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They had better  ------------</a:t>
            </a:r>
            <a:endParaRPr lang="en-US" sz="4000" dirty="0"/>
          </a:p>
        </p:txBody>
      </p:sp>
      <p:pic>
        <p:nvPicPr>
          <p:cNvPr id="9" name="Picture 8" descr="1_PnJ05UFtFF2_YUkn73rc7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90600"/>
            <a:ext cx="4419600" cy="3886200"/>
          </a:xfrm>
          <a:prstGeom prst="rect">
            <a:avLst/>
          </a:prstGeom>
        </p:spPr>
      </p:pic>
      <p:pic>
        <p:nvPicPr>
          <p:cNvPr id="10" name="Picture 9" descr="138166867_15613329142401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90600"/>
            <a:ext cx="4343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0"/>
            <a:ext cx="4876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 </a:t>
            </a:r>
            <a:r>
              <a:rPr lang="en-US" sz="3600" dirty="0" smtClean="0"/>
              <a:t>Completing sentence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19812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Rule -28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838200"/>
            <a:ext cx="42672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Would rather------than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200" y="1676400"/>
            <a:ext cx="1905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Structure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057400" y="1752600"/>
            <a:ext cx="43434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/>
              <a:t>Sub+would</a:t>
            </a:r>
            <a:r>
              <a:rPr lang="en-US" sz="3200" dirty="0" smtClean="0"/>
              <a:t> </a:t>
            </a:r>
            <a:r>
              <a:rPr lang="en-US" sz="3200" dirty="0" err="1" smtClean="0"/>
              <a:t>rather+verb</a:t>
            </a:r>
            <a:r>
              <a:rPr lang="en-US" sz="3200" dirty="0" smtClean="0"/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019800"/>
            <a:ext cx="64008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He  would rather drive the van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6553200" y="6019800"/>
            <a:ext cx="2362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than beg .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6553200" y="914400"/>
            <a:ext cx="2514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বরং</a:t>
            </a:r>
            <a:r>
              <a:rPr lang="en-US" sz="3200" dirty="0" smtClean="0"/>
              <a:t>-----</a:t>
            </a:r>
            <a:r>
              <a:rPr lang="en-US" sz="3200" dirty="0" err="1" smtClean="0"/>
              <a:t>তবুও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477000" y="1752600"/>
            <a:ext cx="24384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than +verb/noun</a:t>
            </a:r>
            <a:endParaRPr lang="en-US" sz="2400" dirty="0"/>
          </a:p>
        </p:txBody>
      </p:sp>
      <p:pic>
        <p:nvPicPr>
          <p:cNvPr id="19" name="Picture 18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4600"/>
            <a:ext cx="3962400" cy="3429000"/>
          </a:xfrm>
          <a:prstGeom prst="rect">
            <a:avLst/>
          </a:prstGeom>
        </p:spPr>
      </p:pic>
      <p:pic>
        <p:nvPicPr>
          <p:cNvPr id="20" name="Picture 19" descr="mekuo-5bc469ea6aaa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590800"/>
            <a:ext cx="4419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365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Rahima begum academy. Allardarga Daulatpur,kushtia</vt:lpstr>
      <vt:lpstr>   Lesson declaration</vt:lpstr>
      <vt:lpstr>        LEARNING OUTCOMES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22</cp:revision>
  <dcterms:created xsi:type="dcterms:W3CDTF">2020-05-04T13:35:12Z</dcterms:created>
  <dcterms:modified xsi:type="dcterms:W3CDTF">2020-05-05T06:29:15Z</dcterms:modified>
</cp:coreProperties>
</file>