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75" r:id="rId3"/>
    <p:sldId id="277" r:id="rId4"/>
    <p:sldId id="286" r:id="rId5"/>
    <p:sldId id="265" r:id="rId6"/>
    <p:sldId id="290" r:id="rId7"/>
    <p:sldId id="268" r:id="rId8"/>
    <p:sldId id="258" r:id="rId9"/>
    <p:sldId id="284" r:id="rId10"/>
    <p:sldId id="292" r:id="rId11"/>
    <p:sldId id="266" r:id="rId12"/>
    <p:sldId id="264" r:id="rId13"/>
    <p:sldId id="263" r:id="rId14"/>
    <p:sldId id="262" r:id="rId15"/>
    <p:sldId id="256" r:id="rId16"/>
    <p:sldId id="282" r:id="rId17"/>
    <p:sldId id="279" r:id="rId18"/>
    <p:sldId id="281" r:id="rId19"/>
    <p:sldId id="278" r:id="rId20"/>
    <p:sldId id="280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9" autoAdjust="0"/>
    <p:restoredTop sz="93188" autoAdjust="0"/>
  </p:normalViewPr>
  <p:slideViewPr>
    <p:cSldViewPr>
      <p:cViewPr varScale="1">
        <p:scale>
          <a:sx n="85" d="100"/>
          <a:sy n="85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C8A37-BAF9-44EA-B474-8953C4BD7D42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13059-1EA8-461E-916B-F8C04D3AE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AB6-9F04-4A74-98F5-BF79DF46FA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24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33400"/>
            <a:ext cx="51816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757818" y="1737982"/>
            <a:ext cx="3745318" cy="49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811527"/>
      </p:ext>
    </p:extLst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72572"/>
            <a:ext cx="9144000" cy="7264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0573" y="2413547"/>
            <a:ext cx="5780313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</a:t>
            </a:r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1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53340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1600" y="4191000"/>
            <a:ext cx="69342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food is good food? Sometimes the food we like to eat isn’t the healthiest food for us 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267200"/>
            <a:ext cx="78486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food pyramid helps us to understand the different food groups , and it tells us how much of each food group we should eat.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324600" cy="37947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76800"/>
            <a:ext cx="7162800" cy="181588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at the picture of the food pyramid. We eat more of the foods at the bottom of the pyramid . What foods do you see at the bottom?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5029200" cy="33767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04800" y="1600200"/>
            <a:ext cx="23622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572000"/>
            <a:ext cx="76962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These are things made from grain ,for example ,rice 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ruti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, and bread .potatoes are not grain , but they are similar .Grains give us energy.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Dpe\Desktop\LAILY\ict content comilla\collection of picture\food\ric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220307" cy="1524000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pe\Desktop\LAILY\ict content comilla\collection of picture\math (calculation)\ro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587262" cy="1600200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pe\Desktop\LAILY\ict content comilla\collection of picture\Necessary picture\Crops\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886200" cy="1905000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pe\Desktop\LAILY\ict content comilla\collection of picture\food\foo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5638800" cy="28194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pe\Desktop\LAILY\ict content comilla\collection of picture\food\foo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5486400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990600"/>
            <a:ext cx="2590800" cy="48320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Fruits and vegetables are in the next level of the pyramid. These are also very important for us. They have vitamins They help our eyes and our health.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93579C-60F5-4DCA-8161-3AD07C369B35}"/>
              </a:ext>
            </a:extLst>
          </p:cNvPr>
          <p:cNvSpPr txBox="1"/>
          <p:nvPr/>
        </p:nvSpPr>
        <p:spPr>
          <a:xfrm>
            <a:off x="1561513" y="381839"/>
            <a:ext cx="5906088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Student’s loud reading individually</a:t>
            </a:r>
          </a:p>
        </p:txBody>
      </p:sp>
      <p:pic>
        <p:nvPicPr>
          <p:cNvPr id="4" name="Picture 3" descr="image.jpg">
            <a:extLst>
              <a:ext uri="{FF2B5EF4-FFF2-40B4-BE49-F238E27FC236}">
                <a16:creationId xmlns="" xmlns:a16="http://schemas.microsoft.com/office/drawing/2014/main" id="{80E550CA-C997-4B4C-A20D-3A3D80418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90800"/>
            <a:ext cx="4036752" cy="2799806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854273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38100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-Top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6553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Write the name of foods in vitamin.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200400"/>
            <a:ext cx="4191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Group-Bottom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495800"/>
            <a:ext cx="64008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Write 3 name of foods in grain.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7030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286000" y="533400"/>
            <a:ext cx="4724400" cy="1143000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286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punctuation and capital letters.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657600"/>
            <a:ext cx="7010400" cy="2667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1.What is Food Pyramid?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2.Which food are important for health?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3.What food do you see at the base of the food pyramid?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9159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FE18B0-657C-45F9-B156-764235E1CA14}"/>
              </a:ext>
            </a:extLst>
          </p:cNvPr>
          <p:cNvSpPr txBox="1"/>
          <p:nvPr/>
        </p:nvSpPr>
        <p:spPr>
          <a:xfrm>
            <a:off x="1752600" y="457200"/>
            <a:ext cx="3429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08D461-848F-4916-AB07-29EBBA489F18}"/>
              </a:ext>
            </a:extLst>
          </p:cNvPr>
          <p:cNvSpPr txBox="1"/>
          <p:nvPr/>
        </p:nvSpPr>
        <p:spPr>
          <a:xfrm>
            <a:off x="1487659" y="3429000"/>
            <a:ext cx="5598941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5 sentences about Healthy food.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E7BAF-BB0B-4990-B700-B2A00526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4" y="289372"/>
            <a:ext cx="2732650" cy="1821767"/>
          </a:xfrm>
          <a:prstGeom prst="ellipse">
            <a:avLst/>
          </a:prstGeom>
          <a:ln w="1905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0607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57475" y="152401"/>
            <a:ext cx="4229100" cy="137160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TEACHER’S IDENTITY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1428750" y="2209800"/>
            <a:ext cx="3200400" cy="38100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Anjuman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Nesbetgonj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GOVERNMENT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PRIMARY SCHOOL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Rangpur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Sador.Rangpur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77" y="2686931"/>
            <a:ext cx="1961963" cy="2629129"/>
          </a:xfrm>
          <a:prstGeom prst="rect">
            <a:avLst/>
          </a:prstGeom>
          <a:ln w="9525">
            <a:solidFill>
              <a:schemeClr val="tx1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727909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953000"/>
            <a:ext cx="3581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egetables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762000"/>
            <a:ext cx="4648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95800" y="4267200"/>
            <a:ext cx="4191000" cy="213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শাক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বজি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3" descr="C:\Users\CG\Desktop\ALO\Picture\index 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752600"/>
            <a:ext cx="3548297" cy="235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50731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752600" y="381000"/>
            <a:ext cx="5181600" cy="2057400"/>
          </a:xfrm>
          <a:prstGeom prst="donu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6096000" cy="5364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5981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2819400"/>
            <a:ext cx="6229350" cy="381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CLASS:Five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SUBJECT: ENGLISH.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LESSON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</a:rPr>
              <a:t>EAT HEALTHY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PART OF LESSON:(F)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Lesson Unit  06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TIME: 40 MINUTES.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DATE</a:t>
            </a:r>
            <a:r>
              <a:rPr lang="en-US" sz="2400" b="1" dirty="0">
                <a:solidFill>
                  <a:srgbClr val="7030A0"/>
                </a:solidFill>
              </a:rPr>
              <a:t>: </a:t>
            </a:r>
            <a:r>
              <a:rPr lang="en-US" sz="2400" b="1" dirty="0" smtClean="0">
                <a:solidFill>
                  <a:srgbClr val="7030A0"/>
                </a:solidFill>
              </a:rPr>
              <a:t>04/04/2020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143125" y="533400"/>
            <a:ext cx="4914900" cy="1676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836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LESSON IDENTITY</a:t>
            </a:r>
          </a:p>
        </p:txBody>
      </p:sp>
    </p:spTree>
    <p:extLst>
      <p:ext uri="{BB962C8B-B14F-4D97-AF65-F5344CB8AC3E}">
        <p14:creationId xmlns="" xmlns:p14="http://schemas.microsoft.com/office/powerpoint/2010/main" val="205052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95421" y="228600"/>
            <a:ext cx="8451166" cy="15240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Learning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599" y="2133600"/>
            <a:ext cx="8001001" cy="434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Students will be able to:</a:t>
            </a:r>
          </a:p>
          <a:p>
            <a:pPr algn="ctr"/>
            <a:r>
              <a:rPr lang="en-US" sz="3600" u="sng" dirty="0">
                <a:solidFill>
                  <a:schemeClr val="tx1"/>
                </a:solidFill>
              </a:rPr>
              <a:t>Listening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 4.2.1 understand and enjoy simple stories.</a:t>
            </a:r>
          </a:p>
          <a:p>
            <a:pPr algn="ctr"/>
            <a:r>
              <a:rPr lang="en-US" sz="4000" u="sng" dirty="0">
                <a:solidFill>
                  <a:srgbClr val="7030A0"/>
                </a:solidFill>
              </a:rPr>
              <a:t>Speaking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</a:rPr>
              <a:t>3.1.1 ask and answer </a:t>
            </a:r>
            <a:r>
              <a:rPr lang="en-US" sz="3200" dirty="0" err="1">
                <a:solidFill>
                  <a:srgbClr val="7030A0"/>
                </a:solidFill>
              </a:rPr>
              <a:t>wh</a:t>
            </a:r>
            <a:r>
              <a:rPr lang="en-US" sz="3200" dirty="0">
                <a:solidFill>
                  <a:srgbClr val="7030A0"/>
                </a:solidFill>
              </a:rPr>
              <a:t> questions.</a:t>
            </a:r>
          </a:p>
          <a:p>
            <a:pPr algn="ctr"/>
            <a:r>
              <a:rPr lang="en-US" sz="3200" u="sng" dirty="0">
                <a:solidFill>
                  <a:srgbClr val="C00000"/>
                </a:solidFill>
              </a:rPr>
              <a:t>Reading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  <a:r>
              <a:rPr lang="en-US" sz="2400" dirty="0">
                <a:solidFill>
                  <a:srgbClr val="C00000"/>
                </a:solidFill>
              </a:rPr>
              <a:t> 5.1.1 read silently with understanding paragraph.</a:t>
            </a:r>
          </a:p>
          <a:p>
            <a:pPr algn="ctr"/>
            <a:r>
              <a:rPr lang="en-US" sz="4000" u="sng" dirty="0">
                <a:solidFill>
                  <a:srgbClr val="00B050"/>
                </a:solidFill>
              </a:rPr>
              <a:t>Writing</a:t>
            </a:r>
            <a:r>
              <a:rPr lang="en-US" sz="4000" dirty="0">
                <a:solidFill>
                  <a:srgbClr val="00B050"/>
                </a:solidFill>
              </a:rPr>
              <a:t>:</a:t>
            </a:r>
            <a:r>
              <a:rPr lang="en-US" sz="2400" dirty="0">
                <a:solidFill>
                  <a:srgbClr val="00B050"/>
                </a:solidFill>
              </a:rPr>
              <a:t> 10.2.1 write short and simple composition on familiar objects such as people place and events.</a:t>
            </a:r>
          </a:p>
        </p:txBody>
      </p:sp>
    </p:spTree>
    <p:extLst>
      <p:ext uri="{BB962C8B-B14F-4D97-AF65-F5344CB8AC3E}">
        <p14:creationId xmlns="" xmlns:p14="http://schemas.microsoft.com/office/powerpoint/2010/main" val="29321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G\Desktop\ALO\Picture\index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3707710" cy="24898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1905000"/>
            <a:ext cx="2514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Similar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4419600"/>
            <a:ext cx="2133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0046" y="118227"/>
            <a:ext cx="8212455" cy="81153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New words</a:t>
            </a:r>
          </a:p>
        </p:txBody>
      </p:sp>
      <p:pic>
        <p:nvPicPr>
          <p:cNvPr id="8" name="Picture 3" descr="C:\Users\CG\Desktop\ALO\Picture\index 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548297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685799"/>
            <a:ext cx="5674469" cy="3810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 rot="1335523">
            <a:off x="297791" y="2696285"/>
            <a:ext cx="1941692" cy="747305"/>
          </a:xfrm>
          <a:prstGeom prst="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6934200" y="4953000"/>
            <a:ext cx="1676400" cy="12954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57200" y="4953000"/>
            <a:ext cx="2667000" cy="137160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Bottom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3276600" y="5334000"/>
            <a:ext cx="3200400" cy="457200"/>
          </a:xfrm>
          <a:prstGeom prst="bentConnector3">
            <a:avLst>
              <a:gd name="adj1" fmla="val 50000"/>
            </a:avLst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33400"/>
            <a:ext cx="9601200" cy="527153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447800" y="990600"/>
            <a:ext cx="2667000" cy="1905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0" y="2971800"/>
            <a:ext cx="1828800" cy="99060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1981200"/>
            <a:ext cx="19812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Above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pe\Desktop\LAILY\ict content comilla\collection of picture\food\ric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962399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pe\Desktop\LAILY\ict content comilla\collection of picture\math (calculation)\ro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8862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pe\Desktop\LAILY\ict content comilla\collection of picture\Necessary picture\Crops\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886200" cy="11430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pe\Desktop\ict content comilla\collection of picture\food piramid\bre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86400"/>
            <a:ext cx="3962398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486400" y="990600"/>
            <a:ext cx="2819400" cy="16764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Grain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19200" y="4114800"/>
            <a:ext cx="2743200" cy="1752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763732" y="3962400"/>
            <a:ext cx="7696200" cy="16764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healthy.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90800" y="533400"/>
            <a:ext cx="4042064" cy="21613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lesson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9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329</Words>
  <Application>Microsoft Office PowerPoint</Application>
  <PresentationFormat>On-screen Show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Anjuman Ara(Alo)</dc:creator>
  <cp:lastModifiedBy>CG</cp:lastModifiedBy>
  <cp:revision>47</cp:revision>
  <dcterms:created xsi:type="dcterms:W3CDTF">2006-08-16T00:00:00Z</dcterms:created>
  <dcterms:modified xsi:type="dcterms:W3CDTF">2020-04-05T03:54:17Z</dcterms:modified>
</cp:coreProperties>
</file>