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9" r:id="rId2"/>
    <p:sldId id="281" r:id="rId3"/>
    <p:sldId id="265" r:id="rId4"/>
    <p:sldId id="266" r:id="rId5"/>
    <p:sldId id="256" r:id="rId6"/>
    <p:sldId id="258" r:id="rId7"/>
    <p:sldId id="259" r:id="rId8"/>
    <p:sldId id="270" r:id="rId9"/>
    <p:sldId id="285" r:id="rId10"/>
    <p:sldId id="264" r:id="rId11"/>
    <p:sldId id="269" r:id="rId12"/>
    <p:sldId id="278" r:id="rId13"/>
    <p:sldId id="275" r:id="rId14"/>
    <p:sldId id="276" r:id="rId15"/>
    <p:sldId id="295" r:id="rId16"/>
    <p:sldId id="268" r:id="rId17"/>
    <p:sldId id="286" r:id="rId18"/>
    <p:sldId id="291" r:id="rId19"/>
    <p:sldId id="289" r:id="rId20"/>
    <p:sldId id="292" r:id="rId21"/>
    <p:sldId id="293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3F149-B14B-4650-95B5-EDAF7F18AB12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7321D-B3E5-4323-A039-B82EC79CAD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59AB6-9F04-4A74-98F5-BF79DF46FAA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1241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G\Desktop\ovi\picture\images 2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905000"/>
            <a:ext cx="6324600" cy="4737344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-685800"/>
            <a:ext cx="4724400" cy="3807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-72572"/>
            <a:ext cx="9144000" cy="72642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850573" y="2413547"/>
            <a:ext cx="5780313" cy="2308324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at page </a:t>
            </a:r>
            <a:r>
              <a:rPr lang="en-US" sz="7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58  </a:t>
            </a:r>
          </a:p>
        </p:txBody>
      </p:sp>
    </p:spTree>
    <p:extLst>
      <p:ext uri="{BB962C8B-B14F-4D97-AF65-F5344CB8AC3E}">
        <p14:creationId xmlns="" xmlns:p14="http://schemas.microsoft.com/office/powerpoint/2010/main" val="135719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57200"/>
            <a:ext cx="4638565" cy="368690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066800" y="4495800"/>
            <a:ext cx="7086600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sysDash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 person’s birthday is a special day. This is the date when the person was born.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4800600"/>
            <a:ext cx="7162800" cy="1569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People around the world celebrate birthdays in different ways. In many countries ,people celebrate with a cake.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33400"/>
            <a:ext cx="4452276" cy="38954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04800"/>
            <a:ext cx="4953000" cy="41152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990600" y="4724400"/>
            <a:ext cx="7315200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There are candles on the cake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57200"/>
            <a:ext cx="5638799" cy="4229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5410200"/>
            <a:ext cx="7620000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There is one candle for each year of the person’s life.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33400"/>
            <a:ext cx="6934200" cy="4124713"/>
          </a:xfrm>
          <a:prstGeom prst="rect">
            <a:avLst/>
          </a:prstGeom>
          <a:ln w="5715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6" name="TextBox 5"/>
          <p:cNvSpPr txBox="1"/>
          <p:nvPr/>
        </p:nvSpPr>
        <p:spPr>
          <a:xfrm>
            <a:off x="1447800" y="5181600"/>
            <a:ext cx="6629400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People sing a song for the person.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949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609600"/>
            <a:ext cx="5650881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5105400"/>
            <a:ext cx="6477000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At the end of the song, the  person blows out  the candles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2489" y="592423"/>
            <a:ext cx="4267200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-Candle</a:t>
            </a:r>
            <a:endParaRPr lang="en-US" sz="44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77289" y="1905000"/>
            <a:ext cx="3657600" cy="914400"/>
          </a:xfrm>
          <a:prstGeom prst="ellipse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 or False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3505200"/>
            <a:ext cx="7391400" cy="28623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1.A birthday is the date when a person was born --------------.</a:t>
            </a: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2.The friend and family blow out the candles on a birthday cake.-------------.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58489" y="38862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9400" y="4944382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112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1319645" y="1044286"/>
            <a:ext cx="6161809" cy="1330037"/>
          </a:xfrm>
          <a:prstGeom prst="down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-Cake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649682" y="2519796"/>
            <a:ext cx="3449782" cy="99752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Match the sentences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038600"/>
            <a:ext cx="762000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person’s birthday is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 sing a song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person blows out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4343400"/>
            <a:ext cx="1951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 day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0" y="4800600"/>
            <a:ext cx="2438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 candles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14898" y="3927155"/>
            <a:ext cx="2019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person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505200" y="4343400"/>
            <a:ext cx="1447800" cy="2286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048000" y="4191000"/>
            <a:ext cx="1981200" cy="5334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429000" y="5029200"/>
            <a:ext cx="1752600" cy="15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757044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9" grpId="0"/>
      <p:bldP spid="10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447800" y="304800"/>
            <a:ext cx="5867400" cy="1066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7030A0"/>
                </a:solidFill>
              </a:rPr>
              <a:t>Evaluation</a:t>
            </a:r>
            <a:endParaRPr lang="en-US" sz="60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21336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1.What is a special day for a person?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3124200"/>
            <a:ext cx="617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2.What will people do in his birthday?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4267200"/>
            <a:ext cx="632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3.What the person do at the end of the birthday song?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720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00200" y="228600"/>
            <a:ext cx="6400800" cy="1371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Teacher’s Identity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28600" y="2286000"/>
            <a:ext cx="6096000" cy="3657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Name-Mrs.Anjuman Ara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Assistant Teacher.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Nesbetgonj  Govt. Primary School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Sador. Rangpur.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819400"/>
            <a:ext cx="2103951" cy="2819400"/>
          </a:xfrm>
          <a:prstGeom prst="rect">
            <a:avLst/>
          </a:prstGeom>
          <a:ln w="9525">
            <a:solidFill>
              <a:schemeClr val="tx1"/>
            </a:solidFill>
            <a:prstDash val="soli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1295400" y="533400"/>
            <a:ext cx="5434445" cy="1257300"/>
          </a:xfrm>
          <a:prstGeom prst="flowChartPredefinedProcess">
            <a:avLst/>
          </a:prstGeom>
          <a:solidFill>
            <a:schemeClr val="accent4">
              <a:lumMod val="60000"/>
              <a:lumOff val="40000"/>
            </a:schemeClr>
          </a:solidFill>
          <a:ln w="28575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/>
          <p:cNvSpPr txBox="1"/>
          <p:nvPr/>
        </p:nvSpPr>
        <p:spPr>
          <a:xfrm>
            <a:off x="2590800" y="838200"/>
            <a:ext cx="296141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</a:p>
        </p:txBody>
      </p:sp>
      <p:sp>
        <p:nvSpPr>
          <p:cNvPr id="4" name="Teardrop 3"/>
          <p:cNvSpPr/>
          <p:nvPr/>
        </p:nvSpPr>
        <p:spPr>
          <a:xfrm flipH="1" flipV="1">
            <a:off x="0" y="889073"/>
            <a:ext cx="52929" cy="76308"/>
          </a:xfrm>
          <a:prstGeom prst="teardrop">
            <a:avLst>
              <a:gd name="adj" fmla="val 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Cloud Callout 4"/>
          <p:cNvSpPr/>
          <p:nvPr/>
        </p:nvSpPr>
        <p:spPr>
          <a:xfrm>
            <a:off x="457200" y="2769177"/>
            <a:ext cx="7848600" cy="3022023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3 sentences about 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birthday.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702614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485626" y="226719"/>
            <a:ext cx="5195455" cy="1558637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day one word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3365457"/>
            <a:ext cx="2088572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Candle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5761861"/>
            <a:ext cx="1740476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মোমবাতি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279" y="2286000"/>
            <a:ext cx="3525972" cy="26444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486398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nut 1"/>
          <p:cNvSpPr/>
          <p:nvPr/>
        </p:nvSpPr>
        <p:spPr>
          <a:xfrm>
            <a:off x="1752600" y="381000"/>
            <a:ext cx="5181600" cy="2057400"/>
          </a:xfrm>
          <a:prstGeom prst="donut">
            <a:avLst/>
          </a:prstGeom>
          <a:solidFill>
            <a:srgbClr val="92D050"/>
          </a:solidFill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Thanks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19200"/>
            <a:ext cx="6096000" cy="53642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459815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625" y="1461341"/>
            <a:ext cx="8493369" cy="4462760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Subject: English</a:t>
            </a:r>
          </a:p>
          <a:p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  : Five</a:t>
            </a:r>
          </a:p>
          <a:p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    : 5,   Lesson : 1-2,  Page: 58</a:t>
            </a:r>
          </a:p>
          <a:p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: Happy Birthday</a:t>
            </a:r>
          </a:p>
          <a:p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of the lesson :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person’s birthday….out the candle.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: 35 Minutes.</a:t>
            </a:r>
          </a:p>
          <a:p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Dated </a:t>
            </a:r>
            <a:r>
              <a:rPr lang="en-US" sz="36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05/05/2020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609600"/>
            <a:ext cx="372043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Lesson’s Identity</a:t>
            </a:r>
          </a:p>
        </p:txBody>
      </p:sp>
    </p:spTree>
    <p:extLst>
      <p:ext uri="{BB962C8B-B14F-4D97-AF65-F5344CB8AC3E}">
        <p14:creationId xmlns="" xmlns:p14="http://schemas.microsoft.com/office/powerpoint/2010/main" val="278737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152400"/>
            <a:ext cx="3962400" cy="1446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990600"/>
            <a:ext cx="8229600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will be able to: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760041"/>
            <a:ext cx="8229600" cy="53245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8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Listening: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4.2.1   understand and enjoy simple stories.</a:t>
            </a:r>
          </a:p>
          <a:p>
            <a:r>
              <a:rPr lang="en-US" sz="3200" b="1" u="sng" dirty="0">
                <a:solidFill>
                  <a:srgbClr val="A40A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Speaking: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	say words, phrases and sentences with proper sounds and  stress.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1.1.2	say sentences with proper intonation</a:t>
            </a:r>
          </a:p>
          <a:p>
            <a:r>
              <a:rPr lang="en-US" sz="3200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Reading: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1.5.1    read  words, phrases and sentences in the text with proper pronunciation, 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stress and intonation.</a:t>
            </a:r>
          </a:p>
          <a:p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Reading:</a:t>
            </a:r>
          </a:p>
          <a:p>
            <a:r>
              <a:rPr lang="en-US" sz="2400" dirty="0"/>
              <a:t>8.1.1        make sentences using words and phrases  given in the textbook. </a:t>
            </a:r>
          </a:p>
        </p:txBody>
      </p:sp>
    </p:spTree>
    <p:extLst>
      <p:ext uri="{BB962C8B-B14F-4D97-AF65-F5344CB8AC3E}">
        <p14:creationId xmlns="" xmlns:p14="http://schemas.microsoft.com/office/powerpoint/2010/main" val="40588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19200"/>
            <a:ext cx="5252113" cy="43638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32582" y="119764"/>
            <a:ext cx="8261252" cy="83099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When we use cake </a:t>
            </a:r>
            <a:r>
              <a:rPr lang="en-US" sz="48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431" y="1180722"/>
            <a:ext cx="2903552" cy="47558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81" y="1180722"/>
            <a:ext cx="2500313" cy="47630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520" y="1180722"/>
            <a:ext cx="2722249" cy="47630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36762" y="6030351"/>
            <a:ext cx="4874456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someone’s Birthday Party</a:t>
            </a:r>
          </a:p>
        </p:txBody>
      </p:sp>
    </p:spTree>
    <p:extLst>
      <p:ext uri="{BB962C8B-B14F-4D97-AF65-F5344CB8AC3E}">
        <p14:creationId xmlns="" xmlns:p14="http://schemas.microsoft.com/office/powerpoint/2010/main" val="226995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9597" y="862467"/>
            <a:ext cx="8624807" cy="43396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Happy Birthday</a:t>
            </a:r>
          </a:p>
        </p:txBody>
      </p:sp>
    </p:spTree>
    <p:extLst>
      <p:ext uri="{BB962C8B-B14F-4D97-AF65-F5344CB8AC3E}">
        <p14:creationId xmlns="" xmlns:p14="http://schemas.microsoft.com/office/powerpoint/2010/main" val="134185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191000"/>
            <a:ext cx="2848736" cy="22870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447800"/>
            <a:ext cx="3147767" cy="223521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09600" y="1981200"/>
            <a:ext cx="1600200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Born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4953000"/>
            <a:ext cx="1676400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Candle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457200"/>
            <a:ext cx="3886200" cy="5847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New words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1800" y="2057400"/>
            <a:ext cx="1743285" cy="830997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3200" y="5105400"/>
            <a:ext cx="2286000" cy="52322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/>
              <a:t>মোমবাতি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114800"/>
            <a:ext cx="3498760" cy="2362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85800"/>
            <a:ext cx="2348495" cy="28416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2286000"/>
            <a:ext cx="1676400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Gift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09600"/>
            <a:ext cx="2059684" cy="28194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 rot="20095388">
            <a:off x="1640145" y="4377497"/>
            <a:ext cx="2284367" cy="1887247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rgbClr val="FF0000"/>
                </a:solidFill>
              </a:rPr>
              <a:t>উপহার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284</Words>
  <Application>Microsoft Office PowerPoint</Application>
  <PresentationFormat>On-screen Show (4:3)</PresentationFormat>
  <Paragraphs>67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Anjuman Ara(Alo)</dc:creator>
  <cp:lastModifiedBy>CG</cp:lastModifiedBy>
  <cp:revision>63</cp:revision>
  <dcterms:created xsi:type="dcterms:W3CDTF">2006-08-16T00:00:00Z</dcterms:created>
  <dcterms:modified xsi:type="dcterms:W3CDTF">2020-04-12T21:11:09Z</dcterms:modified>
</cp:coreProperties>
</file>