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58" r:id="rId12"/>
    <p:sldId id="267" r:id="rId13"/>
    <p:sldId id="279" r:id="rId14"/>
    <p:sldId id="262" r:id="rId15"/>
    <p:sldId id="259" r:id="rId16"/>
    <p:sldId id="260" r:id="rId17"/>
    <p:sldId id="261" r:id="rId18"/>
    <p:sldId id="263" r:id="rId19"/>
    <p:sldId id="264" r:id="rId20"/>
    <p:sldId id="265" r:id="rId21"/>
    <p:sldId id="268" r:id="rId22"/>
    <p:sldId id="269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6371"/>
            <a:ext cx="6400799" cy="62206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2328952"/>
            <a:ext cx="3581400" cy="186204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3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762000"/>
            <a:ext cx="56388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5100" y="56388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একটি যোগান রেখা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3200400" y="762000"/>
            <a:ext cx="2209800" cy="685800"/>
          </a:xfrm>
          <a:prstGeom prst="snip2DiagRect">
            <a:avLst/>
          </a:prstGeom>
          <a:ln>
            <a:prstDash val="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632952" y="2057400"/>
            <a:ext cx="78486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অর্থনীতির নীতিগুলো বর্ণনা </a:t>
            </a:r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পারবে।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647700" y="3352800"/>
            <a:ext cx="79248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আয়ের বৃত্তকার প্রবাহ ব্যাখ্যা করতে পারবে।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228600" y="4572000"/>
            <a:ext cx="87630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 অর্থনৈতিক ব্যবস্থা বিশ্লেষণ করতে পারবে।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2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971800" y="909484"/>
            <a:ext cx="2971800" cy="762000"/>
          </a:xfrm>
          <a:prstGeom prst="snip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2438400" y="5181600"/>
            <a:ext cx="4267200" cy="762000"/>
          </a:xfrm>
          <a:prstGeom prst="snip2Diag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 ১.৪ থেকে ১.৬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895600"/>
            <a:ext cx="4800600" cy="101566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514600" y="762000"/>
            <a:ext cx="4191000" cy="685800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 নীতি কি?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914400" y="3165987"/>
            <a:ext cx="7315200" cy="1981200"/>
          </a:xfrm>
          <a:prstGeom prst="snip2DiagRect">
            <a:avLst/>
          </a:prstGeom>
          <a:solidFill>
            <a:schemeClr val="bg2">
              <a:lumMod val="9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সাধারণত ভোক্তার চাহিদা, যোগান, ক্রয় ক্ষমতার সুষম বন্টনই অর্থনৈতিক নীতি। </a:t>
            </a:r>
          </a:p>
          <a:p>
            <a:pPr algn="ctr"/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কিন্তু অর্থনীতিতে এর ব্যাপকতা অনেক।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00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295400" y="2590800"/>
            <a:ext cx="6477000" cy="1371600"/>
          </a:xfrm>
          <a:prstGeom prst="round2Diag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 নীতিসমূহকে দশটি ভাগে ভাগ করা হয়েছে।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3124200" y="4648200"/>
            <a:ext cx="2819400" cy="609600"/>
          </a:xfrm>
          <a:prstGeom prst="snip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ভাগগুলো হলো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2057400" y="838200"/>
            <a:ext cx="5334000" cy="762000"/>
          </a:xfrm>
          <a:prstGeom prst="snip2Diag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অর্থনীতির নীতি সমুহ কয়টি?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78542"/>
            <a:ext cx="3505200" cy="70788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সুযোগ ব্যয়।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মানুষ প্রান্তিক পর্যায়ে চিন্তা করে।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 মানুষ প্রণোদনায় সাড়া দেয়।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৫। বাণিজ্যে সবাই উপকৃত হয়।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৬। অর্থনৈতিক কার্যক্রম সংগঠিত করার জন্য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বাজার একটি উত্তম পন্থা।</a:t>
            </a:r>
          </a:p>
        </p:txBody>
      </p:sp>
    </p:spTree>
    <p:extLst>
      <p:ext uri="{BB962C8B-B14F-4D97-AF65-F5344CB8AC3E}">
        <p14:creationId xmlns:p14="http://schemas.microsoft.com/office/powerpoint/2010/main" val="99592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50642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৭। সরকার কখনো কখনো বাজার নির্ধারিত 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ফলাফলের উৎকর্ষ সাধন করতে পারে।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৮। একতি দেশের মানুষের জীবন যাত্রার মান সে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দেশের দ্রব্য ও সেবা উৎপাদনের ক্ষমতার উপর।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৯। যখন সকার অতি মাত্রায় মুদ্রা ছাপায় তখন</a:t>
            </a:r>
          </a:p>
          <a:p>
            <a:pPr algn="just"/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দ্রব্যমূল্য বেড়ে যায়।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১০।সমাজ মুদ্রাস্ফীতি এবং বেকারত্বের মধ্যে</a:t>
            </a:r>
          </a:p>
          <a:p>
            <a:pPr algn="just"/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স্বল্পকালীন দেওয়া নেওয়ার মুখো মুখী হয়।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5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28600" y="786580"/>
            <a:ext cx="8610600" cy="6017097"/>
            <a:chOff x="228600" y="786580"/>
            <a:chExt cx="8610600" cy="6017097"/>
          </a:xfrm>
        </p:grpSpPr>
        <p:sp>
          <p:nvSpPr>
            <p:cNvPr id="57" name="TextBox 56"/>
            <p:cNvSpPr txBox="1"/>
            <p:nvPr/>
          </p:nvSpPr>
          <p:spPr>
            <a:xfrm>
              <a:off x="228600" y="6096000"/>
              <a:ext cx="2895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মজুরী, খাজনা, সুদ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81000" y="786580"/>
              <a:ext cx="8458200" cy="6017097"/>
              <a:chOff x="381000" y="786580"/>
              <a:chExt cx="8458200" cy="6017097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52800" y="1143000"/>
                <a:ext cx="2743200" cy="990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6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দ্রব্য ও সেবার বাজার</a:t>
                </a:r>
                <a:endParaRPr lang="en-US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6248400" y="3200400"/>
                <a:ext cx="2590800" cy="914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পরিবার সমুহ </a:t>
                </a:r>
                <a:endPara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81000" y="3212690"/>
                <a:ext cx="1752600" cy="90211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ফার্ম</a:t>
                </a:r>
                <a:endParaRPr lang="en-US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819400" y="5257800"/>
                <a:ext cx="3429000" cy="1066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6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উৎপাদনের উপকরণসমুহের বাজার</a:t>
                </a:r>
                <a:endParaRPr lang="en-US" sz="3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H="1">
                <a:off x="609600" y="1295400"/>
                <a:ext cx="2743200" cy="1720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609600" y="1295400"/>
                <a:ext cx="0" cy="191729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609600" y="4114800"/>
                <a:ext cx="0" cy="191729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609600" y="6032090"/>
                <a:ext cx="220980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6248400" y="6213987"/>
                <a:ext cx="213360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0" y="4075471"/>
                <a:ext cx="0" cy="213851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8382000" y="1295400"/>
                <a:ext cx="0" cy="191729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>
                <a:off x="6084939" y="1312606"/>
                <a:ext cx="2297061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1066800" y="2057400"/>
                <a:ext cx="2297675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096000" y="2057400"/>
                <a:ext cx="190500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7975191" y="2057400"/>
                <a:ext cx="25809" cy="117249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>
                <a:off x="7976112" y="4114800"/>
                <a:ext cx="11984" cy="160020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H="1">
                <a:off x="6248400" y="5715000"/>
                <a:ext cx="1739695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>
                <a:off x="1066800" y="5715000"/>
                <a:ext cx="1606038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1066800" y="4114800"/>
                <a:ext cx="0" cy="154981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1066800" y="1977513"/>
                <a:ext cx="0" cy="12228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295092" y="786580"/>
                <a:ext cx="952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আয়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233469" y="786581"/>
                <a:ext cx="91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ব্যয়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596216" y="6218902"/>
                <a:ext cx="952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আয়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257300" y="2254045"/>
                <a:ext cx="2324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দ্রব্য ও সেবা বিক্রয়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815166" y="2281084"/>
                <a:ext cx="21096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দ্রব্য ও সেবা ক্রয়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017025" y="4948535"/>
                <a:ext cx="21071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উৎপাদনের উপকরণ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248400" y="5177135"/>
                <a:ext cx="18994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ভূমি, শ্রম, মুলধন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62" name="Snip Diagonal Corner Rectangle 61"/>
          <p:cNvSpPr/>
          <p:nvPr/>
        </p:nvSpPr>
        <p:spPr>
          <a:xfrm>
            <a:off x="2971800" y="280219"/>
            <a:ext cx="3624416" cy="634181"/>
          </a:xfrm>
          <a:prstGeom prst="snip2Diag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আয়ের বৃত্তকার প্রবাহ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9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914400" y="3505200"/>
            <a:ext cx="7315200" cy="1524000"/>
          </a:xfrm>
          <a:prstGeom prst="snip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 এবং ব্যয়ের চক্রাকার আবর্তনকে আয়ের চক্রাকার প্রবাহ বলে।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2057400" y="990600"/>
            <a:ext cx="5334000" cy="914400"/>
          </a:xfrm>
          <a:prstGeom prst="snip2Diag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আয়ের চক্রাকার প্রবাহ কি?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0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914400" y="4267200"/>
            <a:ext cx="7391400" cy="1371600"/>
          </a:xfrm>
          <a:prstGeom prst="round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 ব্যবস্থাসমুহকে প্রধানত তিন ভাগে ভাগ করা হয়েছে।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3048000" y="685800"/>
            <a:ext cx="3124200" cy="533400"/>
          </a:xfrm>
          <a:prstGeom prst="round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 ব্যবস্থা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1066800" y="2133600"/>
            <a:ext cx="7086600" cy="152400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সাধারণত সীমিত সম্পদের বিকল্প ব্যবহারই হলো অর্থনৈতিক ব্যবস্থা।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7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0" y="457200"/>
            <a:ext cx="3429000" cy="762000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305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দীপঙ্কর কুমার বিশ্বাস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বি.এস.এস (অনার্স) এম.এস.এস (অর্থনীতি), বিপিএড, বিএড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সহকারী শিক্ষক (শারীরিক শিক্ষা)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উজানগ্রাম মাধ্যমিক বিদ্যালয়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কুষ্টিয়া সদর, কুষ্টিয়া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মোবাইলঃ ০১৯১৫-৮৩০২৭৮</a:t>
            </a:r>
          </a:p>
          <a:p>
            <a:pPr algn="ctr"/>
            <a:r>
              <a:rPr lang="bn-BD" sz="4000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bn-BD" sz="4000" i="1" dirty="0" smtClean="0">
                <a:latin typeface="Times New Roman" pitchFamily="18" charset="0"/>
                <a:cs typeface="Times New Roman" pitchFamily="18" charset="0"/>
              </a:rPr>
              <a:t>dipongkar.info@gmail.com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7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00542"/>
            <a:ext cx="6324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বাজার পদ্ধতি।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নির্দেশমুলক পদ্ধতি।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প্রথাগত অর্থনৈতিক ব্যবস্থা।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4008834"/>
            <a:ext cx="6400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১। ধনতান্ত্রিক অর্থ ব্যবস্থা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২। সমাজতান্ত্রিক অর্থব্যস্থা।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৩। মিশ্র অর্থব্যবস্থা।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৪। ইসলামি অর্থব্যবস্থা।</a:t>
            </a:r>
          </a:p>
          <a:p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838200" y="3124200"/>
            <a:ext cx="6324600" cy="762000"/>
          </a:xfrm>
          <a:prstGeom prst="round2Diag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আরও কয়েকটি অর্থনৈতিক 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endParaRPr lang="bn-BD" sz="4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524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অর্থনৈতিক পদ্ধতি বা ব্যবস্থা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7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3347884" y="1143000"/>
            <a:ext cx="2057400" cy="762000"/>
          </a:xfrm>
          <a:prstGeom prst="snip2Diag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4335" y="2667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অর্থনৈতিক নীতি কয়টি?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বৃত্তাকার প্রবাহ কাকে বলে?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5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00400" y="1524000"/>
            <a:ext cx="2514600" cy="685800"/>
          </a:xfrm>
          <a:prstGeom prst="round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040797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বিভিন্ন অর্থনৈতিক ব্যবস্থার বর্ণনা দাও।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739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3505200" y="1447800"/>
            <a:ext cx="2286000" cy="762000"/>
          </a:xfrm>
          <a:prstGeom prst="round2Diag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89" y="2819400"/>
            <a:ext cx="7798206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2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3276600" y="693174"/>
            <a:ext cx="2590800" cy="602226"/>
          </a:xfrm>
          <a:prstGeom prst="snip2Diag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8127"/>
            <a:ext cx="8534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অর্থনীতি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শ্রেণীঃ নবম/দশম</a:t>
            </a:r>
          </a:p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8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ছবিগুলো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3581400" cy="2379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85559"/>
            <a:ext cx="4262252" cy="2361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343400"/>
            <a:ext cx="25146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কাগজি মুদ্রা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8018" y="4343399"/>
            <a:ext cx="2133600" cy="83099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ধাতব মুদ্রা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5569803"/>
            <a:ext cx="33528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বাংলাদেশি মুদ্রা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216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352550"/>
            <a:ext cx="7143750" cy="4286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2300" y="304799"/>
            <a:ext cx="3162300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25" y="5791200"/>
            <a:ext cx="7143749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একটি ব্যাংকের লেনদেনের চিত্র।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805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50258"/>
            <a:ext cx="7276629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7956" y="381000"/>
            <a:ext cx="2295643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4214" y="5638800"/>
            <a:ext cx="6781800" cy="83099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ছবিটিতে নীতিগত দিক প্রকাশ পায়।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5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44" y="1469923"/>
            <a:ext cx="6612511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388203"/>
            <a:ext cx="3733799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আরো ল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ক্ষ্য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করি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0198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ব্যবস্থাপনার সুন্দর একটি উদাহরণ।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6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17521"/>
            <a:ext cx="6686774" cy="45736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312003"/>
            <a:ext cx="3733799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আরো লক্ষ্য করি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399" y="60198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নীতির সূতিকাগার। সূপ্রীম কোর্ট।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1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1066801"/>
            <a:ext cx="5638801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598" y="297360"/>
            <a:ext cx="2819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ছবিটি কিসের?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0898" y="57912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চক্র বা চাকা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414</Words>
  <Application>Microsoft Office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Windows User</cp:lastModifiedBy>
  <cp:revision>121</cp:revision>
  <dcterms:created xsi:type="dcterms:W3CDTF">2006-08-16T00:00:00Z</dcterms:created>
  <dcterms:modified xsi:type="dcterms:W3CDTF">2020-05-05T01:18:11Z</dcterms:modified>
</cp:coreProperties>
</file>