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73" r:id="rId4"/>
    <p:sldId id="270" r:id="rId5"/>
    <p:sldId id="271" r:id="rId6"/>
    <p:sldId id="272" r:id="rId7"/>
    <p:sldId id="259" r:id="rId8"/>
    <p:sldId id="257" r:id="rId9"/>
    <p:sldId id="261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82" d="100"/>
          <a:sy n="82" d="100"/>
        </p:scale>
        <p:origin x="21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9AD1-6B4B-447E-9DB3-5AEEABB84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80605-87B2-46DA-8158-278439A88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F18EC-0BFF-47EB-B52E-D3E670A4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FDD5-C080-4394-9835-3F403C69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58385-1182-4CF2-829F-F6DD24E3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ED14-73C4-424A-8B4C-E071B0CE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C7896-EB10-4A4A-B95E-DA8F03D20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DC045-977C-4E54-85A8-CCD47F9A2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DF3E-E217-43F9-871D-0BE66598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EACC1-B284-4AA4-B110-8B5BAEB6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917E4-3EE2-4D7E-844A-E59BD0552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1871E-139D-439C-A6F0-AB6A7E73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A0938-A5AB-45ED-AC9C-0E483CC2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93325-E436-431E-A9C2-B77846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5C599-1E21-4A9F-A168-FD396E52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E79D-2302-49BA-8687-DC5559B2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F4AD-49BF-4728-8B88-72A65C8E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79E7-2C6C-456B-B70B-E9BEE546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3D01-9C00-4117-8AF5-9F1689C7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714D-A8A7-4D6C-BF16-23A5297B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23CE-0A68-4D2B-AC80-73D3D2B0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51611-2132-43A6-B064-8093701E8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769-D78D-48DB-A6DA-0EC8EDA0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4623-889E-4F7B-9F70-CFE69AC7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D0709-436C-4772-8D70-512A4071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D1A9-0240-4E17-B2AA-F98E478A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F8E0-3055-48A8-A57E-1BB25882B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BEBF2-8A10-4C73-B949-BB9DA6129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296C1-8516-4F69-9FEA-71CB1AA3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4EB87-2AEE-41AE-90CA-E94DE1A2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E819-51FE-4FED-8C25-EB18CEC1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1B0D-70DF-469B-923B-BC725CE0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35E72-A003-43B0-8921-015690E2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904E5-54EE-4ADB-8212-B27966655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E0B8B-8E73-434A-856C-C904CB297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E3DF9-C9AC-4403-9417-81289AAAD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3F83E-E1BE-4C29-BF67-06407203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CD9BE-D2DB-45DA-8B9D-E4681508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053457-3A86-4F25-BA47-D23FE8B4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AB77-A642-409A-809E-2B485895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3397F-5647-4BC2-A941-70DE7427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7EE85-5C12-4DC2-BCE2-AC7AB91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34977-32E4-4984-A0F5-B3BB9D7E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8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3A6BD-59E7-4F2A-96D3-1D0537A6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6ECBF-7EE2-4A5C-9C2A-B14A66DA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22632-8BAD-47F4-BEEA-80423010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4A9D-17C9-41B2-BA5F-9A8680F0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FFAE-4E44-49BC-AC6F-BBED927D0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07025-8853-4DE4-A887-9891CFD99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A9E5F-CCA8-4BA9-81A0-3727F321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92AB0-0542-430D-ADAE-EDEF243B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C1808-E253-41CE-8804-8A80D942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80F4-D418-42FE-9CC4-2F8EB1CE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6A575-F37E-4A4F-972D-C861E3B6C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68AD6-68B7-4EB5-B72F-CA541006E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DFD32-EB71-40E1-ACAC-7FF1A5A5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97CC5-616F-41BE-8A8D-FC21C09B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460B8-A583-42B0-9076-E7B97EFD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2FFD5-B271-466D-98C6-0F2859D7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7193E-08A1-4818-A3BB-E52DABA5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7166B-DAE2-4500-9656-F74E2BECC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5EA6F-78BF-4C9C-AA6A-F69E9674048B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2D77-10CA-4961-8335-ADAB52B91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C3113-F49F-4AD1-820F-26B558C99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5F39-A48E-40FF-AACD-1C2CD62AF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bisharot990@gmail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401AD-6D93-4EF1-B6C2-01EAFC438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242316"/>
            <a:ext cx="2447544" cy="3067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785EE5-A68F-4973-B84A-7E93188A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3497580"/>
            <a:ext cx="2447544" cy="3067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1565D6-28BD-4E1C-B5A4-60A0E09BA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13" y="242316"/>
            <a:ext cx="5458969" cy="6323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4962FB-6BC1-484D-9B6F-17460DF816F4}"/>
              </a:ext>
            </a:extLst>
          </p:cNvPr>
          <p:cNvSpPr txBox="1"/>
          <p:nvPr/>
        </p:nvSpPr>
        <p:spPr>
          <a:xfrm>
            <a:off x="3128770" y="413766"/>
            <a:ext cx="9418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653B7-0ED5-4BAE-9726-8A2467686481}"/>
              </a:ext>
            </a:extLst>
          </p:cNvPr>
          <p:cNvSpPr txBox="1"/>
          <p:nvPr/>
        </p:nvSpPr>
        <p:spPr>
          <a:xfrm>
            <a:off x="10588752" y="0"/>
            <a:ext cx="7132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6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D36E15-93F2-4E59-8810-B106B7842474}"/>
              </a:ext>
            </a:extLst>
          </p:cNvPr>
          <p:cNvSpPr txBox="1"/>
          <p:nvPr/>
        </p:nvSpPr>
        <p:spPr>
          <a:xfrm>
            <a:off x="3456432" y="160859"/>
            <a:ext cx="3319272" cy="584775"/>
          </a:xfrm>
          <a:prstGeom prst="rect">
            <a:avLst/>
          </a:prstGeom>
          <a:solidFill>
            <a:schemeClr val="accent6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িবেশণ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B2472-9286-4B7A-A64A-A3E29491EA1D}"/>
              </a:ext>
            </a:extLst>
          </p:cNvPr>
          <p:cNvSpPr txBox="1"/>
          <p:nvPr/>
        </p:nvSpPr>
        <p:spPr>
          <a:xfrm>
            <a:off x="630936" y="875424"/>
            <a:ext cx="1101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য়টি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F75E6-C3A2-4AD1-ADD2-17B8C619DEE1}"/>
              </a:ext>
            </a:extLst>
          </p:cNvPr>
          <p:cNvSpPr txBox="1"/>
          <p:nvPr/>
        </p:nvSpPr>
        <p:spPr>
          <a:xfrm>
            <a:off x="484632" y="1453896"/>
            <a:ext cx="1038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য়,(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্রেণীসংখ্যা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য়,(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68A9B-F920-4D7D-9FC7-D4067FB46534}"/>
                  </a:ext>
                </a:extLst>
              </p:cNvPr>
              <p:cNvSpPr txBox="1"/>
              <p:nvPr/>
            </p:nvSpPr>
            <p:spPr>
              <a:xfrm>
                <a:off x="630936" y="2476238"/>
                <a:ext cx="10707624" cy="4105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 </a:t>
                </a:r>
                <a:r>
                  <a:rPr lang="en-US" sz="3600" u="sng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=(স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া-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া)+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u="sng" dirty="0" err="1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শ্রেণীব্যাপ</a:t>
                </a:r>
                <a:r>
                  <a:rPr lang="as-IN" sz="3600" u="sng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u="sng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u="sng" dirty="0">
                    <a:solidFill>
                      <a:schemeClr val="accent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্ধা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ই।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চরাচর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 </a:t>
                </a:r>
                <a:r>
                  <a:rPr lang="as-IN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৫-এর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সীমাবদ্ধ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রাখা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as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্রেণীসংখ্যা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পরিসর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শ্রেণী</m:t>
                        </m:r>
                        <m:r>
                          <m:rPr>
                            <m:nor/>
                          </m:rPr>
                          <a:rPr lang="as-IN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ব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্</m:t>
                        </m:r>
                        <m:r>
                          <m:rPr>
                            <m:nor/>
                          </m:rPr>
                          <a:rPr lang="as-IN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য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া</m:t>
                        </m:r>
                        <m:r>
                          <m:rPr>
                            <m:nor/>
                          </m:rPr>
                          <a:rPr lang="as-IN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প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B0F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্তি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রুপান্তরিত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ট্যালি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=উ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্তের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শ্রেণীতে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পড়ে।ক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্রেণীতে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পাঁচটি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ট্যালি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ঞ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আড়া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“         ”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268A9B-F920-4D7D-9FC7-D4067FB4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" y="2476238"/>
                <a:ext cx="10707624" cy="4105483"/>
              </a:xfrm>
              <a:prstGeom prst="rect">
                <a:avLst/>
              </a:prstGeom>
              <a:blipFill>
                <a:blip r:embed="rId2"/>
                <a:stretch>
                  <a:fillRect l="-1765" t="-2226" r="-1424" b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7033B6D-542D-46DF-ADF5-944DA5EF060B}"/>
              </a:ext>
            </a:extLst>
          </p:cNvPr>
          <p:cNvSpPr/>
          <p:nvPr/>
        </p:nvSpPr>
        <p:spPr>
          <a:xfrm>
            <a:off x="1682496" y="6053328"/>
            <a:ext cx="640080" cy="5283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808957-8A6B-4917-A872-0DB3D284B513}"/>
              </a:ext>
            </a:extLst>
          </p:cNvPr>
          <p:cNvCxnSpPr/>
          <p:nvPr/>
        </p:nvCxnSpPr>
        <p:spPr>
          <a:xfrm>
            <a:off x="1810512" y="6035040"/>
            <a:ext cx="0" cy="521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33BAE6-C6DD-44FD-85C1-326BC2C8D131}"/>
              </a:ext>
            </a:extLst>
          </p:cNvPr>
          <p:cNvCxnSpPr/>
          <p:nvPr/>
        </p:nvCxnSpPr>
        <p:spPr>
          <a:xfrm>
            <a:off x="1889760" y="6042225"/>
            <a:ext cx="0" cy="521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41CE72-60C8-49F6-8C51-211BAF67A84D}"/>
              </a:ext>
            </a:extLst>
          </p:cNvPr>
          <p:cNvCxnSpPr/>
          <p:nvPr/>
        </p:nvCxnSpPr>
        <p:spPr>
          <a:xfrm>
            <a:off x="1978152" y="6042225"/>
            <a:ext cx="0" cy="521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38261E-5440-424B-AAC0-B609E2FC62CD}"/>
              </a:ext>
            </a:extLst>
          </p:cNvPr>
          <p:cNvCxnSpPr/>
          <p:nvPr/>
        </p:nvCxnSpPr>
        <p:spPr>
          <a:xfrm>
            <a:off x="2066544" y="6042225"/>
            <a:ext cx="0" cy="521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2B8F5F-3DB9-46E3-B539-2B615FD5B3A1}"/>
              </a:ext>
            </a:extLst>
          </p:cNvPr>
          <p:cNvCxnSpPr/>
          <p:nvPr/>
        </p:nvCxnSpPr>
        <p:spPr>
          <a:xfrm>
            <a:off x="1810512" y="6060513"/>
            <a:ext cx="256032" cy="521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4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4E92D4-69B5-489F-8FE1-4FC80099EAEB}"/>
                  </a:ext>
                </a:extLst>
              </p:cNvPr>
              <p:cNvSpPr txBox="1"/>
              <p:nvPr/>
            </p:nvSpPr>
            <p:spPr>
              <a:xfrm>
                <a:off x="1044362" y="4150967"/>
                <a:ext cx="9746660" cy="252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solidFill>
                      <a:srgbClr val="00B05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as-IN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endParaRPr lang="en-US" sz="3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সাংখিক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4E92D4-69B5-489F-8FE1-4FC80099E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62" y="4150967"/>
                <a:ext cx="9746660" cy="2524153"/>
              </a:xfrm>
              <a:prstGeom prst="rect">
                <a:avLst/>
              </a:prstGeom>
              <a:blipFill>
                <a:blip r:embed="rId2"/>
                <a:stretch>
                  <a:fillRect l="-1376" t="-2899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B8A47-102D-419C-818C-7F3ED310142E}"/>
                  </a:ext>
                </a:extLst>
              </p:cNvPr>
              <p:cNvSpPr txBox="1"/>
              <p:nvPr/>
            </p:nvSpPr>
            <p:spPr>
              <a:xfrm>
                <a:off x="1044362" y="2284829"/>
                <a:ext cx="10042738" cy="126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উপাত্তের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ং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এদের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2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সূচক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…..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sz="32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উপাত্তসমুহের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গড়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হয,তবে</a:t>
                </a:r>
                <a:r>
                  <a:rPr lang="en-US" sz="32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</m:acc>
                    <m:r>
                      <a:rPr lang="en-US" sz="32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</m:sub>
                        </m:sSub>
                      </m:num>
                      <m:den>
                        <m:r>
                          <a:rPr lang="en-US" sz="3200" b="1" i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den>
                    </m:f>
                    <m:r>
                      <a:rPr lang="en-US" sz="3200" b="1" i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B8A47-102D-419C-818C-7F3ED310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62" y="2284829"/>
                <a:ext cx="10042738" cy="1265539"/>
              </a:xfrm>
              <a:prstGeom prst="rect">
                <a:avLst/>
              </a:prstGeom>
              <a:blipFill>
                <a:blip r:embed="rId3"/>
                <a:stretch>
                  <a:fillRect l="-1517" t="-8696" b="-9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56A5E3-2054-4A0F-8135-E9861B2CD0EA}"/>
                  </a:ext>
                </a:extLst>
              </p:cNvPr>
              <p:cNvSpPr txBox="1"/>
              <p:nvPr/>
            </p:nvSpPr>
            <p:spPr>
              <a:xfrm>
                <a:off x="9825283" y="2619071"/>
                <a:ext cx="795528" cy="8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56A5E3-2054-4A0F-8135-E9861B2CD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283" y="2619071"/>
                <a:ext cx="795528" cy="880882"/>
              </a:xfrm>
              <a:prstGeom prst="rect">
                <a:avLst/>
              </a:prstGeom>
              <a:blipFill>
                <a:blip r:embed="rId4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AF22E-E4ED-4AA8-9CAB-9FAC1A2BFDDD}"/>
                  </a:ext>
                </a:extLst>
              </p:cNvPr>
              <p:cNvSpPr txBox="1"/>
              <p:nvPr/>
            </p:nvSpPr>
            <p:spPr>
              <a:xfrm>
                <a:off x="979252" y="841108"/>
                <a:ext cx="7369220" cy="946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শ্রেণীর </a:t>
                </a:r>
                <a:r>
                  <a:rPr lang="en-US" sz="3200" b="1" dirty="0" err="1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92D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শ্রেণীর</m:t>
                        </m:r>
                        <m:r>
                          <a:rPr lang="en-US" sz="3200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ঊর্ধমান</m:t>
                        </m:r>
                        <m:r>
                          <a:rPr lang="en-US" sz="3200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92D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শ্রেণীর</m:t>
                        </m:r>
                        <m:r>
                          <a:rPr lang="en-US" sz="3200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নিম্নমান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5AF22E-E4ED-4AA8-9CAB-9FAC1A2B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52" y="841108"/>
                <a:ext cx="7369220" cy="946028"/>
              </a:xfrm>
              <a:prstGeom prst="rect">
                <a:avLst/>
              </a:prstGeom>
              <a:blipFill>
                <a:blip r:embed="rId5"/>
                <a:stretch>
                  <a:fillRect l="-190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04D3BBE-C21A-4E98-871F-21207E8B41D9}"/>
              </a:ext>
            </a:extLst>
          </p:cNvPr>
          <p:cNvSpPr txBox="1"/>
          <p:nvPr/>
        </p:nvSpPr>
        <p:spPr>
          <a:xfrm>
            <a:off x="368550" y="3429000"/>
            <a:ext cx="189001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3D4A44-5931-4033-B329-65D4F4029076}"/>
              </a:ext>
            </a:extLst>
          </p:cNvPr>
          <p:cNvSpPr txBox="1"/>
          <p:nvPr/>
        </p:nvSpPr>
        <p:spPr>
          <a:xfrm>
            <a:off x="368550" y="1700054"/>
            <a:ext cx="1798578" cy="584775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23206-ECEF-43B7-81F9-5AD28F384644}"/>
              </a:ext>
            </a:extLst>
          </p:cNvPr>
          <p:cNvSpPr txBox="1"/>
          <p:nvPr/>
        </p:nvSpPr>
        <p:spPr>
          <a:xfrm>
            <a:off x="2743200" y="182880"/>
            <a:ext cx="24871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োজনীয়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546664-D360-4BE2-9E6F-216A3B7851C7}"/>
              </a:ext>
            </a:extLst>
          </p:cNvPr>
          <p:cNvSpPr txBox="1"/>
          <p:nvPr/>
        </p:nvSpPr>
        <p:spPr>
          <a:xfrm>
            <a:off x="384048" y="246888"/>
            <a:ext cx="9610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সমস্যা:৮ম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DC47F-A989-4CDA-8B79-7A3738DF51F7}"/>
              </a:ext>
            </a:extLst>
          </p:cNvPr>
          <p:cNvSpPr txBox="1"/>
          <p:nvPr/>
        </p:nvSpPr>
        <p:spPr>
          <a:xfrm>
            <a:off x="547497" y="1716642"/>
            <a:ext cx="11211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45,42,60,61,58,53,48,52,51,49,73,52,57,71,64,49,56,48,67,63,70,59,54,46,43,56,59,43,68,52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12725-FA91-4B97-B022-65B9E925F030}"/>
              </a:ext>
            </a:extLst>
          </p:cNvPr>
          <p:cNvSpPr txBox="1"/>
          <p:nvPr/>
        </p:nvSpPr>
        <p:spPr>
          <a:xfrm>
            <a:off x="665225" y="3782187"/>
            <a:ext cx="582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FB309-86A2-4517-A2F4-272905D09306}"/>
              </a:ext>
            </a:extLst>
          </p:cNvPr>
          <p:cNvSpPr txBox="1"/>
          <p:nvPr/>
        </p:nvSpPr>
        <p:spPr>
          <a:xfrm>
            <a:off x="665226" y="4509837"/>
            <a:ext cx="469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6D668-6BD8-4773-AFA5-A6B254675025}"/>
              </a:ext>
            </a:extLst>
          </p:cNvPr>
          <p:cNvSpPr txBox="1"/>
          <p:nvPr/>
        </p:nvSpPr>
        <p:spPr>
          <a:xfrm>
            <a:off x="665225" y="5094612"/>
            <a:ext cx="1137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8626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2B8CE-1859-4FB2-8881-DB48B50EB7C7}"/>
              </a:ext>
            </a:extLst>
          </p:cNvPr>
          <p:cNvSpPr txBox="1"/>
          <p:nvPr/>
        </p:nvSpPr>
        <p:spPr>
          <a:xfrm>
            <a:off x="505438" y="417425"/>
            <a:ext cx="3044687" cy="769441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EAB2C-CB6B-48CF-BD2A-8CC57DAB32D1}"/>
              </a:ext>
            </a:extLst>
          </p:cNvPr>
          <p:cNvSpPr txBox="1"/>
          <p:nvPr/>
        </p:nvSpPr>
        <p:spPr>
          <a:xfrm>
            <a:off x="502920" y="1701867"/>
            <a:ext cx="11186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৩০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নম্বর:45+42+60+61+58+53+48+52+51+49+73+52+57+71+64+49+56+48+67+63+70+59+54+46+43+56+59+43+68+52=1669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DC141-2186-47C3-B37F-201C15896166}"/>
                  </a:ext>
                </a:extLst>
              </p:cNvPr>
              <p:cNvSpPr txBox="1"/>
              <p:nvPr/>
            </p:nvSpPr>
            <p:spPr>
              <a:xfrm>
                <a:off x="347207" y="4196831"/>
                <a:ext cx="7269480" cy="95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নম্বরের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মোট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প্রাপ্ত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নম্বর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মোট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শিক্ষার্থী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DC141-2186-47C3-B37F-201C1589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7" y="4196831"/>
                <a:ext cx="7269480" cy="959302"/>
              </a:xfrm>
              <a:prstGeom prst="rect">
                <a:avLst/>
              </a:prstGeom>
              <a:blipFill>
                <a:blip r:embed="rId2"/>
                <a:stretch>
                  <a:fillRect l="-2181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778FF-13E5-418D-BEEE-6709E0D291C6}"/>
                  </a:ext>
                </a:extLst>
              </p:cNvPr>
              <p:cNvSpPr txBox="1"/>
              <p:nvPr/>
            </p:nvSpPr>
            <p:spPr>
              <a:xfrm>
                <a:off x="2984257" y="5200180"/>
                <a:ext cx="26974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92D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1669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৫৫.৬৩ (</a:t>
                </a:r>
                <a:r>
                  <a:rPr lang="en-US" sz="3200" b="1" dirty="0" err="1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200" b="1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778FF-13E5-418D-BEEE-6709E0D29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257" y="5200180"/>
                <a:ext cx="2697480" cy="1815882"/>
              </a:xfrm>
              <a:prstGeom prst="rect">
                <a:avLst/>
              </a:prstGeom>
              <a:blipFill>
                <a:blip r:embed="rId3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10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32C138-E667-4615-9101-24BF854860F5}"/>
              </a:ext>
            </a:extLst>
          </p:cNvPr>
          <p:cNvSpPr txBox="1"/>
          <p:nvPr/>
        </p:nvSpPr>
        <p:spPr>
          <a:xfrm>
            <a:off x="261816" y="177313"/>
            <a:ext cx="3331776" cy="584775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D64D4-8748-4665-AA4E-D5158D7BFF2D}"/>
              </a:ext>
            </a:extLst>
          </p:cNvPr>
          <p:cNvSpPr txBox="1"/>
          <p:nvPr/>
        </p:nvSpPr>
        <p:spPr>
          <a:xfrm>
            <a:off x="757238" y="1402140"/>
            <a:ext cx="10945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উ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্ধ্ব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42,43,43,45,46,48,48,49,49,51,52,52,52,53,54,56,56,57,58,59,59,60,61,63,64,67,68,70,71,73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2482E4-1F20-45FF-988D-9A67F71153A9}"/>
                  </a:ext>
                </a:extLst>
              </p:cNvPr>
              <p:cNvSpPr txBox="1"/>
              <p:nvPr/>
            </p:nvSpPr>
            <p:spPr>
              <a:xfrm>
                <a:off x="943165" y="2890395"/>
                <a:ext cx="381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০(</a:t>
                </a:r>
                <a:r>
                  <a:rPr lang="as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োড়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2482E4-1F20-45FF-988D-9A67F711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65" y="2890395"/>
                <a:ext cx="3810000" cy="584775"/>
              </a:xfrm>
              <a:prstGeom prst="rect">
                <a:avLst/>
              </a:prstGeom>
              <a:blipFill>
                <a:blip r:embed="rId2"/>
                <a:stretch>
                  <a:fillRect l="-4160" t="-12500" r="-352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F5474-4B43-4092-8C6B-B8792E0246E2}"/>
                  </a:ext>
                </a:extLst>
              </p:cNvPr>
              <p:cNvSpPr txBox="1"/>
              <p:nvPr/>
            </p:nvSpPr>
            <p:spPr>
              <a:xfrm>
                <a:off x="1173290" y="3471368"/>
                <a:ext cx="5056632" cy="111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৩০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তমপদ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৩০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F5474-4B43-4092-8C6B-B8792E024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0" y="3471368"/>
                <a:ext cx="5056632" cy="1110945"/>
              </a:xfrm>
              <a:prstGeom prst="rect">
                <a:avLst/>
              </a:prstGeom>
              <a:blipFill>
                <a:blip r:embed="rId3"/>
                <a:stretch>
                  <a:fillRect l="-3012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F03C0-2053-466A-BC9F-C60F8574E0A2}"/>
                  </a:ext>
                </a:extLst>
              </p:cNvPr>
              <p:cNvSpPr txBox="1"/>
              <p:nvPr/>
            </p:nvSpPr>
            <p:spPr>
              <a:xfrm>
                <a:off x="1863696" y="4464129"/>
                <a:ext cx="5221224" cy="89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১৫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তম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পদ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F03C0-2053-466A-BC9F-C60F8574E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696" y="4464129"/>
                <a:ext cx="5221224" cy="896336"/>
              </a:xfrm>
              <a:prstGeom prst="rect">
                <a:avLst/>
              </a:prstGeom>
              <a:blipFill>
                <a:blip r:embed="rId4"/>
                <a:stretch>
                  <a:fillRect l="-3037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F8BCA4-0E7B-4910-9893-28369782B0F1}"/>
              </a:ext>
            </a:extLst>
          </p:cNvPr>
          <p:cNvSpPr txBox="1"/>
          <p:nvPr/>
        </p:nvSpPr>
        <p:spPr>
          <a:xfrm>
            <a:off x="5637276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08E3E-B2BD-47B0-B097-1B4CAEF8452E}"/>
                  </a:ext>
                </a:extLst>
              </p:cNvPr>
              <p:cNvSpPr txBox="1"/>
              <p:nvPr/>
            </p:nvSpPr>
            <p:spPr>
              <a:xfrm>
                <a:off x="1927704" y="5292274"/>
                <a:ext cx="5157216" cy="1349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৫৪</m:t>
                        </m:r>
                        <m:r>
                          <a:rPr lang="en-US" sz="32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৫৬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92D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৫৫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708E3E-B2BD-47B0-B097-1B4CAEF8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04" y="5292274"/>
                <a:ext cx="5157216" cy="1349537"/>
              </a:xfrm>
              <a:prstGeom prst="rect">
                <a:avLst/>
              </a:prstGeom>
              <a:blipFill>
                <a:blip r:embed="rId5"/>
                <a:stretch>
                  <a:fillRect l="-2955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E9306E2-7247-4B24-8820-5DBA504F5079}"/>
              </a:ext>
            </a:extLst>
          </p:cNvPr>
          <p:cNvSpPr txBox="1"/>
          <p:nvPr/>
        </p:nvSpPr>
        <p:spPr>
          <a:xfrm>
            <a:off x="757238" y="824681"/>
            <a:ext cx="188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u="sng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26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D5D5D-B91B-4376-8DB1-82A7C944119C}"/>
              </a:ext>
            </a:extLst>
          </p:cNvPr>
          <p:cNvSpPr txBox="1"/>
          <p:nvPr/>
        </p:nvSpPr>
        <p:spPr>
          <a:xfrm>
            <a:off x="393192" y="210312"/>
            <a:ext cx="3678746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6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6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u="sng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6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u="sng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5400" b="1" u="sng" dirty="0">
              <a:solidFill>
                <a:srgbClr val="92D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D1C91-02E5-4316-9E57-83A563A45F9A}"/>
              </a:ext>
            </a:extLst>
          </p:cNvPr>
          <p:cNvSpPr txBox="1"/>
          <p:nvPr/>
        </p:nvSpPr>
        <p:spPr>
          <a:xfrm>
            <a:off x="577595" y="1712214"/>
            <a:ext cx="11221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উ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্ধ্ব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42,43,43,45,46,48,48,49,49,51,52,52,52,53,54,56,56,57,58,59,59,60,61,63,64,67,68,70,71,73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747721-032D-4D0B-B9A8-940E5E4AB669}"/>
              </a:ext>
            </a:extLst>
          </p:cNvPr>
          <p:cNvSpPr txBox="1"/>
          <p:nvPr/>
        </p:nvSpPr>
        <p:spPr>
          <a:xfrm>
            <a:off x="393192" y="3700972"/>
            <a:ext cx="11221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উপস্হাপনায়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43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বার,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56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বার,59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করে।এখানে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</a:t>
            </a:r>
          </a:p>
        </p:txBody>
      </p:sp>
    </p:spTree>
    <p:extLst>
      <p:ext uri="{BB962C8B-B14F-4D97-AF65-F5344CB8AC3E}">
        <p14:creationId xmlns:p14="http://schemas.microsoft.com/office/powerpoint/2010/main" val="93073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35DAE-0ACA-4000-916B-B121A83EE806}"/>
              </a:ext>
            </a:extLst>
          </p:cNvPr>
          <p:cNvSpPr txBox="1"/>
          <p:nvPr/>
        </p:nvSpPr>
        <p:spPr>
          <a:xfrm>
            <a:off x="925417" y="352540"/>
            <a:ext cx="630748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ট্যালি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নিবেশন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as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endParaRPr lang="en-US" sz="32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9D0FB2-F8FF-402F-B1BC-4375D5A02ABF}"/>
                  </a:ext>
                </a:extLst>
              </p:cNvPr>
              <p:cNvSpPr txBox="1"/>
              <p:nvPr/>
            </p:nvSpPr>
            <p:spPr>
              <a:xfrm>
                <a:off x="925417" y="819529"/>
                <a:ext cx="9754775" cy="16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=(স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 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 স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)+১ =(৭৩-৪২)+১=৩২</a:t>
                </a:r>
              </a:p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সুতরাং,শ্রে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্রেণি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পরিসর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৩২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=৬.৪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≈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৭(পূর্ণসংখ্যায়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রুপান্তরিত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9D0FB2-F8FF-402F-B1BC-4375D5A02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7" y="819529"/>
                <a:ext cx="9754775" cy="1676421"/>
              </a:xfrm>
              <a:prstGeom prst="rect">
                <a:avLst/>
              </a:prstGeom>
              <a:blipFill>
                <a:blip r:embed="rId2"/>
                <a:stretch>
                  <a:fillRect l="-1313" t="-3273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A066EA-B387-4219-9D68-ED4B0F99A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63854"/>
              </p:ext>
            </p:extLst>
          </p:nvPr>
        </p:nvGraphicFramePr>
        <p:xfrm>
          <a:off x="1064389" y="2536964"/>
          <a:ext cx="8127999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957173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4774695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70360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ব্যবধান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4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42-46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47-51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47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52-56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52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57-71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23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62-66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862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67-71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6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72-76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6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as-IN" sz="2400" b="1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োট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853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A9806A-5C9D-4D4F-8F74-DCFA5FB2E398}"/>
              </a:ext>
            </a:extLst>
          </p:cNvPr>
          <p:cNvCxnSpPr/>
          <p:nvPr/>
        </p:nvCxnSpPr>
        <p:spPr>
          <a:xfrm>
            <a:off x="4443984" y="3044952"/>
            <a:ext cx="0" cy="384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075E63-C480-42B1-938C-9A057569E6CF}"/>
              </a:ext>
            </a:extLst>
          </p:cNvPr>
          <p:cNvCxnSpPr/>
          <p:nvPr/>
        </p:nvCxnSpPr>
        <p:spPr>
          <a:xfrm>
            <a:off x="4550664" y="30449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4ED37-99B3-43BE-A73A-00D7102BF6FF}"/>
              </a:ext>
            </a:extLst>
          </p:cNvPr>
          <p:cNvCxnSpPr/>
          <p:nvPr/>
        </p:nvCxnSpPr>
        <p:spPr>
          <a:xfrm>
            <a:off x="4648200" y="304800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EEBD85-50EC-4308-B954-0AD727A8237B}"/>
              </a:ext>
            </a:extLst>
          </p:cNvPr>
          <p:cNvCxnSpPr/>
          <p:nvPr/>
        </p:nvCxnSpPr>
        <p:spPr>
          <a:xfrm>
            <a:off x="4759287" y="30449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7A31CD-A8AA-47E2-B959-7B246BA45693}"/>
              </a:ext>
            </a:extLst>
          </p:cNvPr>
          <p:cNvCxnSpPr>
            <a:cxnSpLocks/>
          </p:cNvCxnSpPr>
          <p:nvPr/>
        </p:nvCxnSpPr>
        <p:spPr>
          <a:xfrm>
            <a:off x="4443984" y="3059258"/>
            <a:ext cx="294297" cy="36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B946A1-49E7-453C-BEEF-4011EDCB49B7}"/>
              </a:ext>
            </a:extLst>
          </p:cNvPr>
          <p:cNvCxnSpPr/>
          <p:nvPr/>
        </p:nvCxnSpPr>
        <p:spPr>
          <a:xfrm>
            <a:off x="4443984" y="35021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5CFD95-4C5D-4149-A688-EAD7B2775A57}"/>
              </a:ext>
            </a:extLst>
          </p:cNvPr>
          <p:cNvCxnSpPr/>
          <p:nvPr/>
        </p:nvCxnSpPr>
        <p:spPr>
          <a:xfrm>
            <a:off x="4550664" y="35021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F49202-85A2-4054-AEC4-A03C01EDCC16}"/>
              </a:ext>
            </a:extLst>
          </p:cNvPr>
          <p:cNvCxnSpPr/>
          <p:nvPr/>
        </p:nvCxnSpPr>
        <p:spPr>
          <a:xfrm>
            <a:off x="4648200" y="350520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A1E546-C639-4271-9070-FC12D32CB012}"/>
              </a:ext>
            </a:extLst>
          </p:cNvPr>
          <p:cNvCxnSpPr/>
          <p:nvPr/>
        </p:nvCxnSpPr>
        <p:spPr>
          <a:xfrm>
            <a:off x="4738281" y="35021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03EA6B-C517-4FE5-AE81-E0B4FD087756}"/>
              </a:ext>
            </a:extLst>
          </p:cNvPr>
          <p:cNvCxnSpPr>
            <a:cxnSpLocks/>
          </p:cNvCxnSpPr>
          <p:nvPr/>
        </p:nvCxnSpPr>
        <p:spPr>
          <a:xfrm>
            <a:off x="4451769" y="3516820"/>
            <a:ext cx="286512" cy="369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E9DF7B-CD13-4D67-BF2E-349057689458}"/>
              </a:ext>
            </a:extLst>
          </p:cNvPr>
          <p:cNvCxnSpPr/>
          <p:nvPr/>
        </p:nvCxnSpPr>
        <p:spPr>
          <a:xfrm>
            <a:off x="4443984" y="39593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47922CA-D488-4C77-8926-61D8FE83B61D}"/>
              </a:ext>
            </a:extLst>
          </p:cNvPr>
          <p:cNvCxnSpPr/>
          <p:nvPr/>
        </p:nvCxnSpPr>
        <p:spPr>
          <a:xfrm>
            <a:off x="4451769" y="440234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101425-EAD1-44CB-8CD1-DED56C0A38F1}"/>
              </a:ext>
            </a:extLst>
          </p:cNvPr>
          <p:cNvCxnSpPr/>
          <p:nvPr/>
        </p:nvCxnSpPr>
        <p:spPr>
          <a:xfrm>
            <a:off x="4541520" y="39593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2A0F2D-6AF7-47D0-A21D-1006C158F128}"/>
              </a:ext>
            </a:extLst>
          </p:cNvPr>
          <p:cNvCxnSpPr/>
          <p:nvPr/>
        </p:nvCxnSpPr>
        <p:spPr>
          <a:xfrm>
            <a:off x="4648200" y="39593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D5D6B4-49A2-4E9C-8129-BA15BAF4671D}"/>
              </a:ext>
            </a:extLst>
          </p:cNvPr>
          <p:cNvCxnSpPr/>
          <p:nvPr/>
        </p:nvCxnSpPr>
        <p:spPr>
          <a:xfrm>
            <a:off x="4748784" y="39593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9AFF3D-2825-4F71-BCCC-71A7534A214A}"/>
              </a:ext>
            </a:extLst>
          </p:cNvPr>
          <p:cNvCxnSpPr>
            <a:cxnSpLocks/>
          </p:cNvCxnSpPr>
          <p:nvPr/>
        </p:nvCxnSpPr>
        <p:spPr>
          <a:xfrm>
            <a:off x="4426522" y="3970972"/>
            <a:ext cx="311759" cy="372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5B4E9D-C338-4C1E-A720-2881BB2EFC28}"/>
              </a:ext>
            </a:extLst>
          </p:cNvPr>
          <p:cNvCxnSpPr/>
          <p:nvPr/>
        </p:nvCxnSpPr>
        <p:spPr>
          <a:xfrm>
            <a:off x="4852416" y="395935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77DF25-51CB-43A3-A3E6-502CD98139F1}"/>
              </a:ext>
            </a:extLst>
          </p:cNvPr>
          <p:cNvCxnSpPr/>
          <p:nvPr/>
        </p:nvCxnSpPr>
        <p:spPr>
          <a:xfrm>
            <a:off x="4943856" y="394716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9876C1-0CDC-4EB3-8E6E-3F4ACF79E801}"/>
              </a:ext>
            </a:extLst>
          </p:cNvPr>
          <p:cNvCxnSpPr/>
          <p:nvPr/>
        </p:nvCxnSpPr>
        <p:spPr>
          <a:xfrm>
            <a:off x="4550664" y="4412512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BED9CC-1471-485D-AD82-258C433397C0}"/>
              </a:ext>
            </a:extLst>
          </p:cNvPr>
          <p:cNvCxnSpPr/>
          <p:nvPr/>
        </p:nvCxnSpPr>
        <p:spPr>
          <a:xfrm>
            <a:off x="4648200" y="4411484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6E838-7056-4070-B22A-D31B2498D883}"/>
              </a:ext>
            </a:extLst>
          </p:cNvPr>
          <p:cNvCxnSpPr/>
          <p:nvPr/>
        </p:nvCxnSpPr>
        <p:spPr>
          <a:xfrm>
            <a:off x="4747425" y="440234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294798-7A77-4D6C-933F-EBFDA223BB62}"/>
              </a:ext>
            </a:extLst>
          </p:cNvPr>
          <p:cNvCxnSpPr>
            <a:cxnSpLocks/>
          </p:cNvCxnSpPr>
          <p:nvPr/>
        </p:nvCxnSpPr>
        <p:spPr>
          <a:xfrm>
            <a:off x="4457205" y="4411484"/>
            <a:ext cx="302082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EDD9A8-92C1-4A28-8D3F-E6EB93BD6F70}"/>
              </a:ext>
            </a:extLst>
          </p:cNvPr>
          <p:cNvCxnSpPr/>
          <p:nvPr/>
        </p:nvCxnSpPr>
        <p:spPr>
          <a:xfrm>
            <a:off x="4451769" y="4862588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AD548B-2982-4CFE-93D3-F35FAA1B5470}"/>
              </a:ext>
            </a:extLst>
          </p:cNvPr>
          <p:cNvCxnSpPr/>
          <p:nvPr/>
        </p:nvCxnSpPr>
        <p:spPr>
          <a:xfrm>
            <a:off x="4852416" y="4411484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72CE8F-21D8-453A-AC49-F82591F2F9F9}"/>
              </a:ext>
            </a:extLst>
          </p:cNvPr>
          <p:cNvCxnSpPr/>
          <p:nvPr/>
        </p:nvCxnSpPr>
        <p:spPr>
          <a:xfrm>
            <a:off x="4543209" y="4860568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F2C0FD-E2E4-4D84-8A7B-897924F79E8E}"/>
              </a:ext>
            </a:extLst>
          </p:cNvPr>
          <p:cNvCxnSpPr/>
          <p:nvPr/>
        </p:nvCxnSpPr>
        <p:spPr>
          <a:xfrm>
            <a:off x="4451769" y="531674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5031F1-C80A-4D58-A200-3451BEA05DA0}"/>
              </a:ext>
            </a:extLst>
          </p:cNvPr>
          <p:cNvCxnSpPr/>
          <p:nvPr/>
        </p:nvCxnSpPr>
        <p:spPr>
          <a:xfrm>
            <a:off x="4555401" y="5325884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BB1D31-EDF7-4755-A6BA-DB5810D07D9D}"/>
              </a:ext>
            </a:extLst>
          </p:cNvPr>
          <p:cNvCxnSpPr/>
          <p:nvPr/>
        </p:nvCxnSpPr>
        <p:spPr>
          <a:xfrm>
            <a:off x="4758258" y="5316740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344ACF-D916-4DFE-8992-C14D83218735}"/>
              </a:ext>
            </a:extLst>
          </p:cNvPr>
          <p:cNvCxnSpPr/>
          <p:nvPr/>
        </p:nvCxnSpPr>
        <p:spPr>
          <a:xfrm>
            <a:off x="4582401" y="5792228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DA0774-2AD7-452B-B5F2-122A9760BA70}"/>
              </a:ext>
            </a:extLst>
          </p:cNvPr>
          <p:cNvCxnSpPr/>
          <p:nvPr/>
        </p:nvCxnSpPr>
        <p:spPr>
          <a:xfrm>
            <a:off x="4648200" y="5325884"/>
            <a:ext cx="0" cy="384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6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A894A-54A7-4286-B93A-5D1E1D43205D}"/>
              </a:ext>
            </a:extLst>
          </p:cNvPr>
          <p:cNvSpPr txBox="1"/>
          <p:nvPr/>
        </p:nvSpPr>
        <p:spPr>
          <a:xfrm>
            <a:off x="751332" y="837549"/>
            <a:ext cx="2935224" cy="101566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B8325-AC75-4279-809E-4A09487174BB}"/>
              </a:ext>
            </a:extLst>
          </p:cNvPr>
          <p:cNvSpPr txBox="1"/>
          <p:nvPr/>
        </p:nvSpPr>
        <p:spPr>
          <a:xfrm>
            <a:off x="545592" y="2351782"/>
            <a:ext cx="541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5231B-5FB3-41B9-B216-A4231DC466EF}"/>
              </a:ext>
            </a:extLst>
          </p:cNvPr>
          <p:cNvSpPr txBox="1"/>
          <p:nvPr/>
        </p:nvSpPr>
        <p:spPr>
          <a:xfrm>
            <a:off x="545592" y="3328848"/>
            <a:ext cx="4785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40,41,45,18,41,20,45,41,45,25,20,40,18,20,45,47,48,48,49,19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84649-2D03-4222-9941-8603BB036595}"/>
              </a:ext>
            </a:extLst>
          </p:cNvPr>
          <p:cNvSpPr txBox="1"/>
          <p:nvPr/>
        </p:nvSpPr>
        <p:spPr>
          <a:xfrm>
            <a:off x="472440" y="4645607"/>
            <a:ext cx="5154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২.প্রাপ্ত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B82C3-DCC6-4A8D-ADC8-7B514D98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706713"/>
            <a:ext cx="5154168" cy="31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189608-8108-436D-9200-B375B8592985}"/>
              </a:ext>
            </a:extLst>
          </p:cNvPr>
          <p:cNvSpPr txBox="1"/>
          <p:nvPr/>
        </p:nvSpPr>
        <p:spPr>
          <a:xfrm>
            <a:off x="807720" y="262723"/>
            <a:ext cx="5340096" cy="1015663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3F1B5-21BC-4839-B12D-E1A7D7963B28}"/>
              </a:ext>
            </a:extLst>
          </p:cNvPr>
          <p:cNvSpPr txBox="1"/>
          <p:nvPr/>
        </p:nvSpPr>
        <p:spPr>
          <a:xfrm>
            <a:off x="694944" y="1417320"/>
            <a:ext cx="971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১.উপাত্তগুল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্ধ্ব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18,18,19,20,20,20,25,25,40,40,41,41,45,45,45,45,47,48,48,49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EA810-543F-4A94-B5ED-7BB6070B9EB3}"/>
              </a:ext>
            </a:extLst>
          </p:cNvPr>
          <p:cNvSpPr txBox="1"/>
          <p:nvPr/>
        </p:nvSpPr>
        <p:spPr>
          <a:xfrm>
            <a:off x="694944" y="2633472"/>
            <a:ext cx="8823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উপস্হাপনায়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বার,20আছে 3 বার,25আছে ২ 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বার,40আছে 2 বার,41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বার,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48আছে ২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করে।এখানে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৫২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45।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45।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0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F83D32-3678-4CAE-869E-DA9E21CDF1A1}"/>
              </a:ext>
            </a:extLst>
          </p:cNvPr>
          <p:cNvSpPr txBox="1"/>
          <p:nvPr/>
        </p:nvSpPr>
        <p:spPr>
          <a:xfrm>
            <a:off x="1143000" y="192024"/>
            <a:ext cx="540410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F77AE0-6DE7-4093-89A5-6A4D9D457C53}"/>
                  </a:ext>
                </a:extLst>
              </p:cNvPr>
              <p:cNvSpPr txBox="1"/>
              <p:nvPr/>
            </p:nvSpPr>
            <p:spPr>
              <a:xfrm>
                <a:off x="1142999" y="1207687"/>
                <a:ext cx="97433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2.এখানে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২০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৪০</m:t>
                    </m:r>
                  </m:oMath>
                </a14:m>
                <a:r>
                  <a:rPr lang="en-US" sz="32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৪১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𝐱</m:t>
                        </m:r>
                      </m:e>
                      <m:sub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৪৫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ইত্যাদি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F77AE0-6DE7-4093-89A5-6A4D9D457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1207687"/>
                <a:ext cx="9743303" cy="584775"/>
              </a:xfrm>
              <a:prstGeom prst="rect">
                <a:avLst/>
              </a:prstGeom>
              <a:blipFill>
                <a:blip r:embed="rId2"/>
                <a:stretch>
                  <a:fillRect l="-156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3C48-BC4B-4D87-A608-5127BADFFAE8}"/>
                  </a:ext>
                </a:extLst>
              </p:cNvPr>
              <p:cNvSpPr txBox="1"/>
              <p:nvPr/>
            </p:nvSpPr>
            <p:spPr>
              <a:xfrm>
                <a:off x="1472184" y="1709928"/>
                <a:ext cx="7050024" cy="99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s-I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য়,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s-I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</m:acc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নম্বরগুলোর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নম্বরগুলোর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3C48-BC4B-4D87-A608-5127BADFF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184" y="1709928"/>
                <a:ext cx="7050024" cy="994888"/>
              </a:xfrm>
              <a:prstGeom prst="rect">
                <a:avLst/>
              </a:prstGeom>
              <a:blipFill>
                <a:blip r:embed="rId3"/>
                <a:stretch>
                  <a:fillRect l="-2249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2A0653-2985-470C-91E3-F36744004742}"/>
                  </a:ext>
                </a:extLst>
              </p:cNvPr>
              <p:cNvSpPr txBox="1"/>
              <p:nvPr/>
            </p:nvSpPr>
            <p:spPr>
              <a:xfrm>
                <a:off x="1591056" y="2704816"/>
                <a:ext cx="7050024" cy="1432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as-IN" sz="32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𝒙</m:t>
                          </m:r>
                        </m:e>
                      </m:acc>
                      <m:r>
                        <a:rPr lang="en-US" sz="32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32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৪০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৪১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৪৫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 . . . . . . .+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১৯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২০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2A0653-2985-470C-91E3-F36744004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56" y="2704816"/>
                <a:ext cx="7050024" cy="14321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6BA2C4-FD69-4F88-BD76-338EB9ACC261}"/>
                  </a:ext>
                </a:extLst>
              </p:cNvPr>
              <p:cNvSpPr txBox="1"/>
              <p:nvPr/>
            </p:nvSpPr>
            <p:spPr>
              <a:xfrm>
                <a:off x="2199132" y="4226281"/>
                <a:ext cx="2916936" cy="184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৭১৫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৩৫.৭৫</a:t>
                </a:r>
              </a:p>
              <a:p>
                <a:r>
                  <a:rPr lang="en-US" sz="32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িতিক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৫.</a:t>
                </a:r>
                <a:r>
                  <a:rPr lang="as-IN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r>
                  <a:rPr lang="en-US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6BA2C4-FD69-4F88-BD76-338EB9AC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32" y="4226281"/>
                <a:ext cx="2916936" cy="1843582"/>
              </a:xfrm>
              <a:prstGeom prst="rect">
                <a:avLst/>
              </a:prstGeom>
              <a:blipFill>
                <a:blip r:embed="rId5"/>
                <a:stretch>
                  <a:fillRect l="-5439" r="-1046" b="-9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4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AC2A3-02C5-4BB5-8470-08BE3503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152" y="363094"/>
            <a:ext cx="1271016" cy="508825"/>
          </a:xfr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30109-B10B-4F14-9369-0102E123A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90" y="3657600"/>
            <a:ext cx="3722274" cy="305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সিরিয়র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+mj-lt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bisharot990@gmail.com</a:t>
            </a:r>
            <a:endParaRPr lang="en-US" b="1" dirty="0">
              <a:solidFill>
                <a:srgbClr val="92D050"/>
              </a:solidFill>
              <a:latin typeface="+mj-lt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+mj-lt"/>
                <a:cs typeface="NikoshBAN" panose="02000000000000000000" pitchFamily="2" charset="0"/>
              </a:rPr>
              <a:t>Mobile-01711352632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03E41-63C4-4422-BDED-6EA8667AF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89158" y="359855"/>
            <a:ext cx="740664" cy="512064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B6A12-E372-4A49-945F-2F52436D8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1044" y="3657600"/>
            <a:ext cx="3916892" cy="3056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B0F0"/>
                </a:solidFill>
                <a:latin typeface="NikoshBAN"/>
              </a:rPr>
              <a:t>অষ্টম</a:t>
            </a:r>
            <a:r>
              <a:rPr lang="en-US" b="1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/>
              </a:rPr>
              <a:t>শ্রেণী:সাধারণ</a:t>
            </a:r>
            <a:r>
              <a:rPr lang="en-US" b="1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NikoshBAN"/>
              </a:rPr>
              <a:t>গণিত</a:t>
            </a:r>
            <a:endParaRPr lang="en-US" b="1" dirty="0">
              <a:solidFill>
                <a:srgbClr val="00B0F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solidFill>
                  <a:srgbClr val="00B0F0"/>
                </a:solidFill>
                <a:latin typeface="NikoshBAN"/>
              </a:rPr>
              <a:t>অধ্যায়: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b="1" dirty="0">
              <a:solidFill>
                <a:srgbClr val="00B0F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NikoshBAN"/>
              </a:rPr>
              <a:t>       </a:t>
            </a:r>
            <a:r>
              <a:rPr lang="en-US" b="1" dirty="0" err="1">
                <a:solidFill>
                  <a:srgbClr val="00B0F0"/>
                </a:solidFill>
                <a:latin typeface="NikoshBAN"/>
              </a:rPr>
              <a:t>বিষয়বস্তু: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en-US" b="1" dirty="0">
              <a:solidFill>
                <a:srgbClr val="00B0F0"/>
              </a:solidFill>
              <a:latin typeface="NikoshBAN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       </a:t>
            </a:r>
            <a:r>
              <a:rPr lang="en-US" b="1" dirty="0" err="1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পাঠ:এক</a:t>
            </a:r>
            <a:endParaRPr lang="en-US" b="1" dirty="0">
              <a:solidFill>
                <a:srgbClr val="00B0F0"/>
              </a:solidFill>
              <a:latin typeface="NikoshBAN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  <a:cs typeface="NikoshBAN" panose="02000000000000000000" pitchFamily="2" charset="0"/>
              </a:rPr>
              <a:t>       </a:t>
            </a:r>
            <a:r>
              <a:rPr lang="en-US" b="1" dirty="0">
                <a:solidFill>
                  <a:srgbClr val="00B0F0"/>
                </a:solidFill>
                <a:latin typeface="NikoshBAN"/>
              </a:rPr>
              <a:t>সময়:৫০ </a:t>
            </a:r>
            <a:r>
              <a:rPr lang="en-US" b="1" dirty="0" err="1">
                <a:solidFill>
                  <a:srgbClr val="00B0F0"/>
                </a:solidFill>
                <a:latin typeface="NikoshBAN"/>
              </a:rPr>
              <a:t>মিনিট</a:t>
            </a:r>
            <a:endParaRPr lang="en-US" b="1" dirty="0">
              <a:solidFill>
                <a:srgbClr val="00B0F0"/>
              </a:solidFill>
              <a:latin typeface="NikoshBAN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latin typeface="NikoshBAN"/>
              </a:rPr>
              <a:t>       তারিখ:05.০5.২০২০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10640-879C-4DA2-B555-741A93827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50" y="1182230"/>
            <a:ext cx="1932009" cy="224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8E6D75-78C3-4209-B5CC-3353A51CB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8" y="1182230"/>
            <a:ext cx="1971845" cy="224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C89F00D-59C4-44AF-BFAA-9237B9DEA63E}"/>
              </a:ext>
            </a:extLst>
          </p:cNvPr>
          <p:cNvSpPr/>
          <p:nvPr/>
        </p:nvSpPr>
        <p:spPr>
          <a:xfrm rot="16032818">
            <a:off x="4249293" y="862203"/>
            <a:ext cx="2241804" cy="2353818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ircle">
              <a:avLst/>
            </a:prstTxWarp>
            <a:no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600" dirty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958D95-1DA6-4B5D-9E20-CEF3AC204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92" y="1810512"/>
            <a:ext cx="1771923" cy="474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94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  <p:bldP spid="5" grpId="0" build="p" animBg="1"/>
      <p:bldP spid="6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E104C-FAA0-46FA-B1BB-D15C5538E12D}"/>
              </a:ext>
            </a:extLst>
          </p:cNvPr>
          <p:cNvSpPr txBox="1"/>
          <p:nvPr/>
        </p:nvSpPr>
        <p:spPr>
          <a:xfrm>
            <a:off x="996696" y="411480"/>
            <a:ext cx="32278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5426-022F-4210-927E-7F593E0742CF}"/>
              </a:ext>
            </a:extLst>
          </p:cNvPr>
          <p:cNvSpPr txBox="1"/>
          <p:nvPr/>
        </p:nvSpPr>
        <p:spPr>
          <a:xfrm>
            <a:off x="777240" y="1837944"/>
            <a:ext cx="6670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িক্ষ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নিম্নরুপ: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42,44,46,51,47,43,42,62,65,76,50,72,83,57,62,42,53,82,68,55,42,74,88,43,59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3AE2F-455B-48E1-94FC-E39068117130}"/>
              </a:ext>
            </a:extLst>
          </p:cNvPr>
          <p:cNvSpPr txBox="1"/>
          <p:nvPr/>
        </p:nvSpPr>
        <p:spPr>
          <a:xfrm>
            <a:off x="777240" y="4872528"/>
            <a:ext cx="5245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7B255-45F9-4CDD-A22A-7D656B1A8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02" y="341293"/>
            <a:ext cx="3238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5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B94BF8-E3C5-45AD-B47C-8ACFA7A6BAC5}"/>
              </a:ext>
            </a:extLst>
          </p:cNvPr>
          <p:cNvSpPr txBox="1"/>
          <p:nvPr/>
        </p:nvSpPr>
        <p:spPr>
          <a:xfrm>
            <a:off x="1005840" y="292608"/>
            <a:ext cx="5870448" cy="1015663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3124C-2130-461C-93B4-2B5AACAE27DD}"/>
              </a:ext>
            </a:extLst>
          </p:cNvPr>
          <p:cNvSpPr txBox="1"/>
          <p:nvPr/>
        </p:nvSpPr>
        <p:spPr>
          <a:xfrm>
            <a:off x="877824" y="1380744"/>
            <a:ext cx="8716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উদ্দিপকের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প: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42,44,46,51,47,43,42,62,65,76,50,72,83,57,62,42,53,82,68,55,42,74,88,43,59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C70465-25DD-4163-A23D-9289972ABDDA}"/>
                  </a:ext>
                </a:extLst>
              </p:cNvPr>
              <p:cNvSpPr txBox="1"/>
              <p:nvPr/>
            </p:nvSpPr>
            <p:spPr>
              <a:xfrm>
                <a:off x="1164866" y="3656161"/>
                <a:ext cx="6163056" cy="320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্টি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=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</a:p>
              <a:p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উপাত্তের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as-IN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সমষ্টি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dirty="0">
                            <a:solidFill>
                              <a:srgbClr val="7030A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উপাত্তের সংখ্যা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১৪৪৮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=৫৭.৯২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C70465-25DD-4163-A23D-9289972AB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66" y="3656161"/>
                <a:ext cx="6163056" cy="3201839"/>
              </a:xfrm>
              <a:prstGeom prst="rect">
                <a:avLst/>
              </a:prstGeom>
              <a:blipFill>
                <a:blip r:embed="rId2"/>
                <a:stretch>
                  <a:fillRect l="-2473" t="-2476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4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45DD9-26C4-4F18-95C3-EB35DD8CCCA3}"/>
              </a:ext>
            </a:extLst>
          </p:cNvPr>
          <p:cNvSpPr txBox="1"/>
          <p:nvPr/>
        </p:nvSpPr>
        <p:spPr>
          <a:xfrm>
            <a:off x="1051560" y="274320"/>
            <a:ext cx="5852160" cy="1015663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991A2-7552-4B7A-9E14-8955C88E0470}"/>
              </a:ext>
            </a:extLst>
          </p:cNvPr>
          <p:cNvSpPr txBox="1"/>
          <p:nvPr/>
        </p:nvSpPr>
        <p:spPr>
          <a:xfrm>
            <a:off x="1051560" y="1289983"/>
            <a:ext cx="9457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্ধ্ব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পাই,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42,42,42,42,43,43,44,46,47,50,51,53,55,57,59,62,62,65,68,72,74,76,82,83,88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515E7A-1AA1-4FE2-A269-68F4FF5F0379}"/>
                  </a:ext>
                </a:extLst>
              </p:cNvPr>
              <p:cNvSpPr txBox="1"/>
              <p:nvPr/>
            </p:nvSpPr>
            <p:spPr>
              <a:xfrm>
                <a:off x="1170432" y="3044952"/>
                <a:ext cx="9189720" cy="347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২৫</m:t>
                    </m:r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 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</a:p>
              <a:p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(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3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endParaRPr lang="en-US" sz="3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 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  <a:p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:r>
                  <a:rPr lang="as-IN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(</a:t>
                </a:r>
                <a:r>
                  <a:rPr lang="en-US" sz="3600" b="1" dirty="0" err="1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</a:t>
                </a:r>
                <a:r>
                  <a:rPr lang="en-US" sz="36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515E7A-1AA1-4FE2-A269-68F4FF5F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432" y="3044952"/>
                <a:ext cx="9189720" cy="3474926"/>
              </a:xfrm>
              <a:prstGeom prst="rect">
                <a:avLst/>
              </a:prstGeom>
              <a:blipFill>
                <a:blip r:embed="rId2"/>
                <a:stretch>
                  <a:fillRect l="-1989" t="-2456" b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8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41FF4-29EE-4CEA-A19D-86B92666DD36}"/>
              </a:ext>
            </a:extLst>
          </p:cNvPr>
          <p:cNvSpPr txBox="1"/>
          <p:nvPr/>
        </p:nvSpPr>
        <p:spPr>
          <a:xfrm>
            <a:off x="1060704" y="237744"/>
            <a:ext cx="3209544" cy="1015663"/>
          </a:xfrm>
          <a:prstGeom prst="rect">
            <a:avLst/>
          </a:prstGeom>
          <a:solidFill>
            <a:schemeClr val="accent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2A5F6-EEB6-4782-8175-B7DA8B0BBCAB}"/>
              </a:ext>
            </a:extLst>
          </p:cNvPr>
          <p:cNvSpPr txBox="1"/>
          <p:nvPr/>
        </p:nvSpPr>
        <p:spPr>
          <a:xfrm>
            <a:off x="649887" y="1634276"/>
            <a:ext cx="5141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60,45,40,55,58,68,54,68,49,56,59,49,42,72,70,59,52,70,53,64,70,48,57,67,70,63,41,61,62,50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101E2-617B-46C6-9865-3CF3CBEAEFE9}"/>
              </a:ext>
            </a:extLst>
          </p:cNvPr>
          <p:cNvSpPr txBox="1"/>
          <p:nvPr/>
        </p:nvSpPr>
        <p:spPr>
          <a:xfrm>
            <a:off x="530617" y="5050596"/>
            <a:ext cx="9939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নিবেশণ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50F61-D89B-4BF0-AE62-37AF13B9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22" y="320289"/>
            <a:ext cx="5141313" cy="348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A8AD2-C2A3-442A-A5CD-386E9976CFE2}"/>
              </a:ext>
            </a:extLst>
          </p:cNvPr>
          <p:cNvSpPr txBox="1"/>
          <p:nvPr/>
        </p:nvSpPr>
        <p:spPr>
          <a:xfrm>
            <a:off x="627987" y="147928"/>
            <a:ext cx="2496312" cy="1015663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C378D-B119-442D-A05A-C6965210313F}"/>
              </a:ext>
            </a:extLst>
          </p:cNvPr>
          <p:cNvSpPr txBox="1"/>
          <p:nvPr/>
        </p:nvSpPr>
        <p:spPr>
          <a:xfrm>
            <a:off x="591047" y="1132633"/>
            <a:ext cx="7598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i</a:t>
            </a:r>
            <a:r>
              <a:rPr lang="en-US" sz="3200" b="1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)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NikoshBAN" panose="02000000000000000000" pitchFamily="2" charset="0"/>
              </a:rPr>
              <a:t>ii)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NikoshBAN" panose="02000000000000000000" pitchFamily="2" charset="0"/>
              </a:rPr>
              <a:t>iii)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BD78F-922A-4DCA-BA2E-C8F3FF5C5290}"/>
              </a:ext>
            </a:extLst>
          </p:cNvPr>
          <p:cNvSpPr txBox="1"/>
          <p:nvPr/>
        </p:nvSpPr>
        <p:spPr>
          <a:xfrm>
            <a:off x="585216" y="2514600"/>
            <a:ext cx="1271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NikoshBAN" panose="02000000000000000000" pitchFamily="2" charset="0"/>
              </a:rPr>
              <a:t>iও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ii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DE74D-10EB-445E-84C3-F1131E640458}"/>
              </a:ext>
            </a:extLst>
          </p:cNvPr>
          <p:cNvSpPr txBox="1"/>
          <p:nvPr/>
        </p:nvSpPr>
        <p:spPr>
          <a:xfrm>
            <a:off x="2580894" y="2514600"/>
            <a:ext cx="150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NikoshBAN" panose="02000000000000000000" pitchFamily="2" charset="0"/>
              </a:rPr>
              <a:t>iiও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iii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0DCF4-E0A6-4F24-B83B-C0D28E2A869E}"/>
              </a:ext>
            </a:extLst>
          </p:cNvPr>
          <p:cNvSpPr txBox="1"/>
          <p:nvPr/>
        </p:nvSpPr>
        <p:spPr>
          <a:xfrm>
            <a:off x="4427220" y="2514600"/>
            <a:ext cx="179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NikoshBAN" panose="02000000000000000000" pitchFamily="2" charset="0"/>
              </a:rPr>
              <a:t>iও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iii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03C2-0217-4868-83A8-BC14CADD997F}"/>
              </a:ext>
            </a:extLst>
          </p:cNvPr>
          <p:cNvSpPr txBox="1"/>
          <p:nvPr/>
        </p:nvSpPr>
        <p:spPr>
          <a:xfrm>
            <a:off x="6373368" y="2496197"/>
            <a:ext cx="186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cs typeface="NikoshBAN" panose="02000000000000000000" pitchFamily="2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cs typeface="NikoshBAN" panose="02000000000000000000" pitchFamily="2" charset="0"/>
              </a:rPr>
              <a:t>  ii ও iii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40CEC-7BEA-408D-A1C7-46E60FDDE57C}"/>
                  </a:ext>
                </a:extLst>
              </p:cNvPr>
              <p:cNvSpPr txBox="1"/>
              <p:nvPr/>
            </p:nvSpPr>
            <p:spPr>
              <a:xfrm>
                <a:off x="2109978" y="2496197"/>
                <a:ext cx="333756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A40CEC-7BEA-408D-A1C7-46E60FDD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78" y="2496197"/>
                <a:ext cx="333756" cy="621580"/>
              </a:xfrm>
              <a:prstGeom prst="rect">
                <a:avLst/>
              </a:prstGeom>
              <a:blipFill>
                <a:blip r:embed="rId2"/>
                <a:stretch>
                  <a:fillRect r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A50E77-B27E-41B0-BE6B-87AC6F82F3DA}"/>
              </a:ext>
            </a:extLst>
          </p:cNvPr>
          <p:cNvSpPr txBox="1"/>
          <p:nvPr/>
        </p:nvSpPr>
        <p:spPr>
          <a:xfrm>
            <a:off x="612648" y="3130241"/>
            <a:ext cx="714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2.9,6,5,3,8,4,12,10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E1665-D308-40E0-B2CC-0B729F0D2988}"/>
              </a:ext>
            </a:extLst>
          </p:cNvPr>
          <p:cNvSpPr txBox="1"/>
          <p:nvPr/>
        </p:nvSpPr>
        <p:spPr>
          <a:xfrm>
            <a:off x="612648" y="3654033"/>
            <a:ext cx="109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66F58-9A24-49A9-B99B-CE5FDF51E701}"/>
              </a:ext>
            </a:extLst>
          </p:cNvPr>
          <p:cNvSpPr txBox="1"/>
          <p:nvPr/>
        </p:nvSpPr>
        <p:spPr>
          <a:xfrm>
            <a:off x="2471166" y="3654031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48DAD-7AB8-445C-B40E-DB7A65D8799B}"/>
              </a:ext>
            </a:extLst>
          </p:cNvPr>
          <p:cNvSpPr txBox="1"/>
          <p:nvPr/>
        </p:nvSpPr>
        <p:spPr>
          <a:xfrm>
            <a:off x="4590288" y="3654032"/>
            <a:ext cx="89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E56200-2558-49D7-B954-2A5DAFCE37FC}"/>
              </a:ext>
            </a:extLst>
          </p:cNvPr>
          <p:cNvSpPr txBox="1"/>
          <p:nvPr/>
        </p:nvSpPr>
        <p:spPr>
          <a:xfrm>
            <a:off x="6592823" y="3654031"/>
            <a:ext cx="93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44C7E0-3103-4209-8D1F-F8B97D554258}"/>
                  </a:ext>
                </a:extLst>
              </p:cNvPr>
              <p:cNvSpPr txBox="1"/>
              <p:nvPr/>
            </p:nvSpPr>
            <p:spPr>
              <a:xfrm>
                <a:off x="4161663" y="3666121"/>
                <a:ext cx="500634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44C7E0-3103-4209-8D1F-F8B97D554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63" y="3666121"/>
                <a:ext cx="500634" cy="621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EE47B25-B033-47FC-B40A-22B1061B4A10}"/>
              </a:ext>
            </a:extLst>
          </p:cNvPr>
          <p:cNvSpPr txBox="1"/>
          <p:nvPr/>
        </p:nvSpPr>
        <p:spPr>
          <a:xfrm>
            <a:off x="539496" y="4260997"/>
            <a:ext cx="583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06669-228B-4E0B-ABCD-93E66821B6ED}"/>
              </a:ext>
            </a:extLst>
          </p:cNvPr>
          <p:cNvSpPr txBox="1"/>
          <p:nvPr/>
        </p:nvSpPr>
        <p:spPr>
          <a:xfrm>
            <a:off x="740664" y="5001768"/>
            <a:ext cx="111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60CE5-D2AD-4DC2-8C31-EF1160279195}"/>
              </a:ext>
            </a:extLst>
          </p:cNvPr>
          <p:cNvSpPr txBox="1"/>
          <p:nvPr/>
        </p:nvSpPr>
        <p:spPr>
          <a:xfrm>
            <a:off x="2533269" y="5001767"/>
            <a:ext cx="184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C5019-1299-459C-81DB-27FA89E8733A}"/>
              </a:ext>
            </a:extLst>
          </p:cNvPr>
          <p:cNvSpPr txBox="1"/>
          <p:nvPr/>
        </p:nvSpPr>
        <p:spPr>
          <a:xfrm>
            <a:off x="4736592" y="5001766"/>
            <a:ext cx="174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7190F4-214A-4809-822F-A1FC97D8961A}"/>
              </a:ext>
            </a:extLst>
          </p:cNvPr>
          <p:cNvSpPr txBox="1"/>
          <p:nvPr/>
        </p:nvSpPr>
        <p:spPr>
          <a:xfrm>
            <a:off x="6999732" y="5001766"/>
            <a:ext cx="140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08497A-ACC1-4318-A38F-7C607A9F3A28}"/>
                  </a:ext>
                </a:extLst>
              </p:cNvPr>
              <p:cNvSpPr txBox="1"/>
              <p:nvPr/>
            </p:nvSpPr>
            <p:spPr>
              <a:xfrm>
                <a:off x="301752" y="5019831"/>
                <a:ext cx="475488" cy="621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08497A-ACC1-4318-A38F-7C607A9F3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019831"/>
                <a:ext cx="475488" cy="621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8776FC7F-9655-44B4-88B5-3AA9416A6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78" y="282025"/>
            <a:ext cx="3475548" cy="25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91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CE9C4CDA-EB7C-48F7-B71A-44263C96CDF2}"/>
              </a:ext>
            </a:extLst>
          </p:cNvPr>
          <p:cNvSpPr/>
          <p:nvPr/>
        </p:nvSpPr>
        <p:spPr>
          <a:xfrm>
            <a:off x="1673352" y="338328"/>
            <a:ext cx="3218688" cy="1536192"/>
          </a:xfrm>
          <a:prstGeom prst="snip2DiagRect">
            <a:avLst/>
          </a:prstGeom>
          <a:solidFill>
            <a:srgbClr val="92D050"/>
          </a:solidFill>
          <a:ln w="28575"/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7FD76-2382-40BD-9B86-81E144445778}"/>
              </a:ext>
            </a:extLst>
          </p:cNvPr>
          <p:cNvSpPr txBox="1"/>
          <p:nvPr/>
        </p:nvSpPr>
        <p:spPr>
          <a:xfrm>
            <a:off x="1362456" y="2231136"/>
            <a:ext cx="52636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্রেণীর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40,35,60,55,58,45,60,65,46,50,60,65,58,60,48,36,60,50,46,65,55,61,68,65,50,56,60,65,46,60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D4FC8-7C11-4A27-98B7-1488219BB1D4}"/>
              </a:ext>
            </a:extLst>
          </p:cNvPr>
          <p:cNvSpPr txBox="1"/>
          <p:nvPr/>
        </p:nvSpPr>
        <p:spPr>
          <a:xfrm>
            <a:off x="148822" y="5647456"/>
            <a:ext cx="113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F8F7C-B17B-4340-8CC9-8E4157052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87" y="338328"/>
            <a:ext cx="4896435" cy="36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CB994-6A8C-4259-B606-64A47EB87560}"/>
              </a:ext>
            </a:extLst>
          </p:cNvPr>
          <p:cNvSpPr txBox="1"/>
          <p:nvPr/>
        </p:nvSpPr>
        <p:spPr>
          <a:xfrm>
            <a:off x="539496" y="402764"/>
            <a:ext cx="965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অংশগ্রহনের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B14C4-4087-4BC3-B91E-B6BA39E6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88" y="1585710"/>
            <a:ext cx="4389120" cy="2931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AA679-1BA1-49EB-9E8B-F7426366DE8A}"/>
              </a:ext>
            </a:extLst>
          </p:cNvPr>
          <p:cNvSpPr txBox="1"/>
          <p:nvPr/>
        </p:nvSpPr>
        <p:spPr>
          <a:xfrm rot="19789055">
            <a:off x="2769152" y="2096291"/>
            <a:ext cx="42655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3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BAB2C-CBA6-44B0-A97A-99BB35EDFF59}"/>
              </a:ext>
            </a:extLst>
          </p:cNvPr>
          <p:cNvSpPr txBox="1"/>
          <p:nvPr/>
        </p:nvSpPr>
        <p:spPr>
          <a:xfrm>
            <a:off x="539496" y="4608576"/>
            <a:ext cx="1078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সুস্হ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8651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994B6-F828-4D0B-A2B1-738F005CF7BA}"/>
              </a:ext>
            </a:extLst>
          </p:cNvPr>
          <p:cNvSpPr txBox="1"/>
          <p:nvPr/>
        </p:nvSpPr>
        <p:spPr>
          <a:xfrm>
            <a:off x="1218437" y="638889"/>
            <a:ext cx="6496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95FBC-8D70-4693-8F02-6D374AE5C7DD}"/>
              </a:ext>
            </a:extLst>
          </p:cNvPr>
          <p:cNvSpPr txBox="1"/>
          <p:nvPr/>
        </p:nvSpPr>
        <p:spPr>
          <a:xfrm>
            <a:off x="694182" y="2187833"/>
            <a:ext cx="1080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িবেশণ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C2A62-E727-4B06-B225-248FF1915C71}"/>
              </a:ext>
            </a:extLst>
          </p:cNvPr>
          <p:cNvSpPr txBox="1"/>
          <p:nvPr/>
        </p:nvSpPr>
        <p:spPr>
          <a:xfrm>
            <a:off x="712851" y="3429000"/>
            <a:ext cx="1065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গড়,মধ্যক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15DEC-7605-4E6A-9363-21270AB7BDD5}"/>
              </a:ext>
            </a:extLst>
          </p:cNvPr>
          <p:cNvSpPr txBox="1"/>
          <p:nvPr/>
        </p:nvSpPr>
        <p:spPr>
          <a:xfrm>
            <a:off x="712851" y="4670167"/>
            <a:ext cx="865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2258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73DB9-5AE6-48D1-9E9E-1C3201C9E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" y="113936"/>
            <a:ext cx="3231166" cy="2434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7552B-3A09-4D47-88AC-61FE9E25E95B}"/>
              </a:ext>
            </a:extLst>
          </p:cNvPr>
          <p:cNvSpPr txBox="1"/>
          <p:nvPr/>
        </p:nvSpPr>
        <p:spPr>
          <a:xfrm>
            <a:off x="4123944" y="256032"/>
            <a:ext cx="2715768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59825-3CC5-419F-A530-6A94EB7F14E8}"/>
              </a:ext>
            </a:extLst>
          </p:cNvPr>
          <p:cNvSpPr txBox="1"/>
          <p:nvPr/>
        </p:nvSpPr>
        <p:spPr>
          <a:xfrm>
            <a:off x="503015" y="2548182"/>
            <a:ext cx="285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EA53F-510C-407A-81DF-47B792BEF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08" y="113936"/>
            <a:ext cx="3231166" cy="2434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08EEE-A5BB-4145-B0D4-99FD1BA4DD56}"/>
              </a:ext>
            </a:extLst>
          </p:cNvPr>
          <p:cNvSpPr txBox="1"/>
          <p:nvPr/>
        </p:nvSpPr>
        <p:spPr>
          <a:xfrm>
            <a:off x="7342823" y="2509281"/>
            <a:ext cx="3959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 করোনাভাইরাসের উৎপত্তিস্থল হুবেই প্রদেশ উহান শহর থেকে ।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D3490-066F-49A0-AB9B-DD72D82F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08" y="3547597"/>
            <a:ext cx="3226403" cy="2434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3C6B1-1D24-4A22-9121-C173D9D6A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24" y="3547597"/>
            <a:ext cx="3226403" cy="2434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2E1E3A-681E-4D53-9443-F4150339DBE0}"/>
              </a:ext>
            </a:extLst>
          </p:cNvPr>
          <p:cNvSpPr txBox="1"/>
          <p:nvPr/>
        </p:nvSpPr>
        <p:spPr>
          <a:xfrm>
            <a:off x="612647" y="6153912"/>
            <a:ext cx="290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আকান্ত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4882F-D1D6-4A12-AE52-ABAC8ECFBD95}"/>
              </a:ext>
            </a:extLst>
          </p:cNvPr>
          <p:cNvSpPr txBox="1"/>
          <p:nvPr/>
        </p:nvSpPr>
        <p:spPr>
          <a:xfrm>
            <a:off x="7644385" y="6153912"/>
            <a:ext cx="265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A114A70-FFDC-4F3C-A713-D58FEED730F8}"/>
              </a:ext>
            </a:extLst>
          </p:cNvPr>
          <p:cNvSpPr/>
          <p:nvPr/>
        </p:nvSpPr>
        <p:spPr>
          <a:xfrm>
            <a:off x="4924115" y="2308972"/>
            <a:ext cx="1444705" cy="15248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4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3B7D6-FD72-4764-BEDF-BFFA8514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0" y="286158"/>
            <a:ext cx="3784854" cy="2521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D50858-9BAA-4CEE-960F-0B738E148414}"/>
              </a:ext>
            </a:extLst>
          </p:cNvPr>
          <p:cNvSpPr txBox="1"/>
          <p:nvPr/>
        </p:nvSpPr>
        <p:spPr>
          <a:xfrm>
            <a:off x="5427957" y="205230"/>
            <a:ext cx="3469155" cy="707886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739AE-66DC-4C35-9C65-C991F4F09A8A}"/>
              </a:ext>
            </a:extLst>
          </p:cNvPr>
          <p:cNvSpPr txBox="1"/>
          <p:nvPr/>
        </p:nvSpPr>
        <p:spPr>
          <a:xfrm>
            <a:off x="4981958" y="1133855"/>
            <a:ext cx="693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ভাইরাসটিতে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9731জন ।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1387D-CECA-48E0-97F5-390003D1B592}"/>
              </a:ext>
            </a:extLst>
          </p:cNvPr>
          <p:cNvSpPr txBox="1"/>
          <p:nvPr/>
        </p:nvSpPr>
        <p:spPr>
          <a:xfrm>
            <a:off x="5148072" y="5294376"/>
            <a:ext cx="618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ভাইরাসটিতে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্হ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171জন ।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B185D-241C-4D9F-A16A-F2EDE1611DD3}"/>
              </a:ext>
            </a:extLst>
          </p:cNvPr>
          <p:cNvSpPr txBox="1"/>
          <p:nvPr/>
        </p:nvSpPr>
        <p:spPr>
          <a:xfrm>
            <a:off x="1207008" y="2925859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FD7DE-F205-4229-9A42-9D7BBD9EE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" y="3510634"/>
            <a:ext cx="3784854" cy="256855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32F354-DECA-4A8B-876A-C2AD7670D4A5}"/>
              </a:ext>
            </a:extLst>
          </p:cNvPr>
          <p:cNvSpPr/>
          <p:nvPr/>
        </p:nvSpPr>
        <p:spPr>
          <a:xfrm>
            <a:off x="6501384" y="2652551"/>
            <a:ext cx="2395728" cy="23317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B606F-96C5-43A9-8366-74C35A11D917}"/>
              </a:ext>
            </a:extLst>
          </p:cNvPr>
          <p:cNvSpPr txBox="1"/>
          <p:nvPr/>
        </p:nvSpPr>
        <p:spPr>
          <a:xfrm>
            <a:off x="6748272" y="3218247"/>
            <a:ext cx="185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en-US" sz="7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4B006A-81B8-4E8F-B4EE-DE9329F02F31}"/>
              </a:ext>
            </a:extLst>
          </p:cNvPr>
          <p:cNvSpPr txBox="1"/>
          <p:nvPr/>
        </p:nvSpPr>
        <p:spPr>
          <a:xfrm>
            <a:off x="1196274" y="6197829"/>
            <a:ext cx="174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্রিং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9" grpId="0" animBg="1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31FD1613-6C0C-4AC6-A6E2-830FD84EF39C}"/>
              </a:ext>
            </a:extLst>
          </p:cNvPr>
          <p:cNvSpPr/>
          <p:nvPr/>
        </p:nvSpPr>
        <p:spPr>
          <a:xfrm rot="1421946">
            <a:off x="1938528" y="411481"/>
            <a:ext cx="6053328" cy="5815584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F9A90-A5B0-44FB-93AB-AB4B2150746E}"/>
              </a:ext>
            </a:extLst>
          </p:cNvPr>
          <p:cNvSpPr txBox="1"/>
          <p:nvPr/>
        </p:nvSpPr>
        <p:spPr>
          <a:xfrm>
            <a:off x="2743200" y="2176272"/>
            <a:ext cx="48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59C76-10AC-4205-9455-7E91F12289EC}"/>
              </a:ext>
            </a:extLst>
          </p:cNvPr>
          <p:cNvSpPr/>
          <p:nvPr/>
        </p:nvSpPr>
        <p:spPr>
          <a:xfrm>
            <a:off x="3923238" y="1140389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5AB5B-376D-499D-8096-B66007DF1225}"/>
              </a:ext>
            </a:extLst>
          </p:cNvPr>
          <p:cNvSpPr txBox="1"/>
          <p:nvPr/>
        </p:nvSpPr>
        <p:spPr>
          <a:xfrm>
            <a:off x="5474634" y="1140389"/>
            <a:ext cx="29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CB69D-27D2-46F7-918D-B25E22AA5A5D}"/>
              </a:ext>
            </a:extLst>
          </p:cNvPr>
          <p:cNvSpPr txBox="1"/>
          <p:nvPr/>
        </p:nvSpPr>
        <p:spPr>
          <a:xfrm>
            <a:off x="6702552" y="2334845"/>
            <a:ext cx="33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7DD01-563D-4011-80A3-54E62E2F6E4C}"/>
              </a:ext>
            </a:extLst>
          </p:cNvPr>
          <p:cNvSpPr txBox="1"/>
          <p:nvPr/>
        </p:nvSpPr>
        <p:spPr>
          <a:xfrm>
            <a:off x="3790881" y="5016417"/>
            <a:ext cx="26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02822-76B0-4D44-8F47-B44194F1EEF1}"/>
              </a:ext>
            </a:extLst>
          </p:cNvPr>
          <p:cNvSpPr txBox="1"/>
          <p:nvPr/>
        </p:nvSpPr>
        <p:spPr>
          <a:xfrm>
            <a:off x="5620938" y="4937760"/>
            <a:ext cx="57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D7B2A-D06D-4964-809B-61BC456AFC4A}"/>
              </a:ext>
            </a:extLst>
          </p:cNvPr>
          <p:cNvSpPr txBox="1"/>
          <p:nvPr/>
        </p:nvSpPr>
        <p:spPr>
          <a:xfrm>
            <a:off x="3781739" y="1841583"/>
            <a:ext cx="2284853" cy="2862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গানিতিক - ইংলিশ পরিসংখ্যানবিদ আর এ ...">
            <a:extLst>
              <a:ext uri="{FF2B5EF4-FFF2-40B4-BE49-F238E27FC236}">
                <a16:creationId xmlns:a16="http://schemas.microsoft.com/office/drawing/2014/main" id="{0D68174C-DB39-4604-B0BB-1BD6A9D2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" y="1377128"/>
            <a:ext cx="3759039" cy="440082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E3D67-1AF0-46D7-8A98-6A5EB56ACE65}"/>
              </a:ext>
            </a:extLst>
          </p:cNvPr>
          <p:cNvSpPr txBox="1"/>
          <p:nvPr/>
        </p:nvSpPr>
        <p:spPr>
          <a:xfrm>
            <a:off x="4691402" y="1228397"/>
            <a:ext cx="7116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ইংলিশ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পরিসংখ্যানবিদ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ফিসার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R.A.Fisher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).</a:t>
            </a:r>
          </a:p>
          <a:p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ম 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৭,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৮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৯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০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পূ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্ব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ফ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ঞ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,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ণ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ড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,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জ্য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মৃত্যু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জুলাই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 ২৯,১৯৬২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এলিলেড,অষ্ট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+mj-lt"/>
                <a:cs typeface="NikoshBAN" panose="02000000000000000000" pitchFamily="2" charset="0"/>
              </a:rPr>
              <a:t>একে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1C75F-45F9-470F-94A3-F0904E0D823B}"/>
              </a:ext>
            </a:extLst>
          </p:cNvPr>
          <p:cNvSpPr txBox="1"/>
          <p:nvPr/>
        </p:nvSpPr>
        <p:spPr>
          <a:xfrm>
            <a:off x="1267170" y="6036020"/>
            <a:ext cx="1947672" cy="584775"/>
          </a:xfrm>
          <a:prstGeom prst="rect">
            <a:avLst/>
          </a:prstGeom>
          <a:solidFill>
            <a:srgbClr val="00B050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ফিসার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22063-8BBC-4867-B7C5-ABF5FA7D54F3}"/>
              </a:ext>
            </a:extLst>
          </p:cNvPr>
          <p:cNvSpPr txBox="1"/>
          <p:nvPr/>
        </p:nvSpPr>
        <p:spPr>
          <a:xfrm>
            <a:off x="384445" y="103393"/>
            <a:ext cx="5010912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আবিস্কারক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B5849F-ED99-475F-AD79-B2FE32625B6A}"/>
              </a:ext>
            </a:extLst>
          </p:cNvPr>
          <p:cNvSpPr txBox="1"/>
          <p:nvPr/>
        </p:nvSpPr>
        <p:spPr>
          <a:xfrm>
            <a:off x="341375" y="1404633"/>
            <a:ext cx="935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0589B-F03B-4378-A6EB-76DE151EFBAD}"/>
              </a:ext>
            </a:extLst>
          </p:cNvPr>
          <p:cNvSpPr txBox="1"/>
          <p:nvPr/>
        </p:nvSpPr>
        <p:spPr>
          <a:xfrm>
            <a:off x="341374" y="2127888"/>
            <a:ext cx="935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755A-256A-477D-9C01-A31E998D3C77}"/>
              </a:ext>
            </a:extLst>
          </p:cNvPr>
          <p:cNvSpPr txBox="1"/>
          <p:nvPr/>
        </p:nvSpPr>
        <p:spPr>
          <a:xfrm>
            <a:off x="341375" y="2867691"/>
            <a:ext cx="1130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াথম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8572C-5D90-495C-9A52-AE7533BE494F}"/>
              </a:ext>
            </a:extLst>
          </p:cNvPr>
          <p:cNvSpPr txBox="1"/>
          <p:nvPr/>
        </p:nvSpPr>
        <p:spPr>
          <a:xfrm>
            <a:off x="341374" y="3761762"/>
            <a:ext cx="1044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োক্ষ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5FCD3-5580-4448-A043-4083C80FBD3C}"/>
              </a:ext>
            </a:extLst>
          </p:cNvPr>
          <p:cNvSpPr txBox="1"/>
          <p:nvPr/>
        </p:nvSpPr>
        <p:spPr>
          <a:xfrm>
            <a:off x="341375" y="4700481"/>
            <a:ext cx="1150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78B59-FD2F-4EC2-8D74-2EBE72CD5616}"/>
              </a:ext>
            </a:extLst>
          </p:cNvPr>
          <p:cNvSpPr txBox="1"/>
          <p:nvPr/>
        </p:nvSpPr>
        <p:spPr>
          <a:xfrm>
            <a:off x="341375" y="5577644"/>
            <a:ext cx="108957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3A309-D72B-4C50-9AB6-DB69E5F340D2}"/>
              </a:ext>
            </a:extLst>
          </p:cNvPr>
          <p:cNvSpPr txBox="1"/>
          <p:nvPr/>
        </p:nvSpPr>
        <p:spPr>
          <a:xfrm>
            <a:off x="3054096" y="203138"/>
            <a:ext cx="369112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81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32832-5FB9-476E-B272-A02E145D702C}"/>
              </a:ext>
            </a:extLst>
          </p:cNvPr>
          <p:cNvSpPr txBox="1"/>
          <p:nvPr/>
        </p:nvSpPr>
        <p:spPr>
          <a:xfrm>
            <a:off x="423271" y="1084364"/>
            <a:ext cx="10851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্দ্রে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উপাত্তসমুহের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পুঞ্চি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AB50E-C0AB-4C0B-B5F2-BF497F3D7DF7}"/>
              </a:ext>
            </a:extLst>
          </p:cNvPr>
          <p:cNvSpPr txBox="1"/>
          <p:nvPr/>
        </p:nvSpPr>
        <p:spPr>
          <a:xfrm>
            <a:off x="542541" y="4710464"/>
            <a:ext cx="94855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ক্রমঅনুসারে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উপাত্তগুল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A1B8D-BB98-41E7-A67A-E26584C078D2}"/>
              </a:ext>
            </a:extLst>
          </p:cNvPr>
          <p:cNvSpPr txBox="1"/>
          <p:nvPr/>
        </p:nvSpPr>
        <p:spPr>
          <a:xfrm>
            <a:off x="542541" y="5849237"/>
            <a:ext cx="1036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ক: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F85EA-6D8D-44F9-AA15-7479F92AB44C}"/>
              </a:ext>
            </a:extLst>
          </p:cNvPr>
          <p:cNvSpPr txBox="1"/>
          <p:nvPr/>
        </p:nvSpPr>
        <p:spPr>
          <a:xfrm>
            <a:off x="335096" y="2877163"/>
            <a:ext cx="115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A8EE02-F6DF-4A3D-9A87-F9B830973DF2}"/>
              </a:ext>
            </a:extLst>
          </p:cNvPr>
          <p:cNvSpPr txBox="1"/>
          <p:nvPr/>
        </p:nvSpPr>
        <p:spPr>
          <a:xfrm>
            <a:off x="423271" y="3846660"/>
            <a:ext cx="1085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BB05A-D076-4E5E-9D71-F1F93D0956DF}"/>
              </a:ext>
            </a:extLst>
          </p:cNvPr>
          <p:cNvSpPr txBox="1"/>
          <p:nvPr/>
        </p:nvSpPr>
        <p:spPr>
          <a:xfrm>
            <a:off x="3264408" y="129470"/>
            <a:ext cx="326440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োজনীয়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9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2727</Words>
  <Application>Microsoft Office PowerPoint</Application>
  <PresentationFormat>Widescreen</PresentationFormat>
  <Paragraphs>198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185</cp:revision>
  <dcterms:created xsi:type="dcterms:W3CDTF">2020-04-29T04:04:25Z</dcterms:created>
  <dcterms:modified xsi:type="dcterms:W3CDTF">2020-05-05T17:09:03Z</dcterms:modified>
</cp:coreProperties>
</file>