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1" r:id="rId3"/>
    <p:sldId id="262" r:id="rId4"/>
    <p:sldId id="273" r:id="rId5"/>
    <p:sldId id="275" r:id="rId6"/>
    <p:sldId id="277" r:id="rId7"/>
    <p:sldId id="278" r:id="rId8"/>
    <p:sldId id="279" r:id="rId9"/>
    <p:sldId id="280" r:id="rId10"/>
    <p:sldId id="281" r:id="rId11"/>
    <p:sldId id="282" r:id="rId12"/>
    <p:sldId id="283" r:id="rId13"/>
    <p:sldId id="269" r:id="rId14"/>
    <p:sldId id="266" r:id="rId15"/>
    <p:sldId id="284" r:id="rId16"/>
    <p:sldId id="264" r:id="rId17"/>
    <p:sldId id="25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2ACE"/>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68" d="100"/>
          <a:sy n="68" d="100"/>
        </p:scale>
        <p:origin x="1434"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8.jpg"/></Relationships>
</file>

<file path=ppt/diagrams/_rels/drawing1.xml.rels><?xml version="1.0" encoding="UTF-8" standalone="yes"?>
<Relationships xmlns="http://schemas.openxmlformats.org/package/2006/relationships"><Relationship Id="rId1" Type="http://schemas.openxmlformats.org/officeDocument/2006/relationships/image" Target="../media/image8.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9E2A6-F3EF-4BA2-8E8C-45C7C560CD4A}"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91BB64D7-AFB1-4A37-9FCB-5BB7F008A151}">
      <dgm:prSet phldrT="[Text]" custT="1"/>
      <dgm:spPr>
        <a:blipFill dpi="0"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bn-BD" sz="4800" b="1"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endParaRPr lang="bn-BD" sz="4800" b="1"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endParaRPr lang="en-US" sz="4800" b="1"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dgm:t>
    </dgm:pt>
    <dgm:pt modelId="{11EBA4CD-4E9F-4304-85D3-CE7E01E5F513}" type="parTrans" cxnId="{F2A0D15D-98FE-4257-AF52-5828F0BC381A}">
      <dgm:prSet/>
      <dgm:spPr/>
      <dgm:t>
        <a:bodyPr/>
        <a:lstStyle/>
        <a:p>
          <a:endParaRPr lang="en-US"/>
        </a:p>
      </dgm:t>
    </dgm:pt>
    <dgm:pt modelId="{BDCA2ADC-D780-4BB1-BB29-C2C5591AD18B}" type="sibTrans" cxnId="{F2A0D15D-98FE-4257-AF52-5828F0BC381A}">
      <dgm:prSet/>
      <dgm:spPr/>
      <dgm:t>
        <a:bodyPr/>
        <a:lstStyle/>
        <a:p>
          <a:endParaRPr lang="en-US"/>
        </a:p>
      </dgm:t>
    </dgm:pt>
    <dgm:pt modelId="{07C2F159-97B4-4BB4-AEFF-5B8B4A434490}">
      <dgm:prSet phldrT="[Text]" custT="1"/>
      <dgm:spPr/>
      <dgm:t>
        <a:bodyPr/>
        <a:lstStyle/>
        <a:p>
          <a:r>
            <a:rPr lang="bn-BD" sz="2400" b="1" dirty="0">
              <a:solidFill>
                <a:srgbClr val="FFC000"/>
              </a:solidFill>
              <a:effectLst/>
              <a:latin typeface="NikoshBAN" pitchFamily="2" charset="0"/>
              <a:cs typeface="NikoshBAN" pitchFamily="2" charset="0"/>
            </a:rPr>
            <a:t>ঢাকার সিদ্ধেশ্বরী গার্লস স্কুলের প্রাধান শিক্ষক  </a:t>
          </a:r>
          <a:endParaRPr lang="en-US" sz="2400" b="1" dirty="0">
            <a:solidFill>
              <a:srgbClr val="FFC000"/>
            </a:solidFill>
            <a:effectLst/>
            <a:latin typeface="NikoshBAN" pitchFamily="2" charset="0"/>
            <a:cs typeface="NikoshBAN" pitchFamily="2" charset="0"/>
          </a:endParaRPr>
        </a:p>
      </dgm:t>
    </dgm:pt>
    <dgm:pt modelId="{F6F97664-E11C-40C8-B552-8358AF246A41}" type="sibTrans" cxnId="{77E86389-323B-4C08-A4F8-0A8D659DF4F8}">
      <dgm:prSet/>
      <dgm:spPr/>
      <dgm:t>
        <a:bodyPr/>
        <a:lstStyle/>
        <a:p>
          <a:endParaRPr lang="en-US"/>
        </a:p>
      </dgm:t>
    </dgm:pt>
    <dgm:pt modelId="{256AE07D-9383-4B38-93FF-362AE84015FE}" type="parTrans" cxnId="{77E86389-323B-4C08-A4F8-0A8D659DF4F8}">
      <dgm:prSet/>
      <dgm:spPr/>
      <dgm:t>
        <a:bodyPr/>
        <a:lstStyle/>
        <a:p>
          <a:endParaRPr lang="en-US"/>
        </a:p>
      </dgm:t>
    </dgm:pt>
    <dgm:pt modelId="{7ACF5320-5B2A-4D33-9529-CECBF6764DD8}">
      <dgm:prSet custT="1"/>
      <dgm:spPr/>
      <dgm:t>
        <a:bodyPr/>
        <a:lstStyle/>
        <a:p>
          <a:r>
            <a:rPr lang="bn-BD" sz="3200" b="1" dirty="0">
              <a:solidFill>
                <a:schemeClr val="accent6">
                  <a:lumMod val="20000"/>
                  <a:lumOff val="80000"/>
                </a:schemeClr>
              </a:solidFill>
              <a:effectLst/>
              <a:latin typeface="NikoshBAN" pitchFamily="2" charset="0"/>
              <a:cs typeface="NikoshBAN" pitchFamily="2" charset="0"/>
            </a:rPr>
            <a:t>জন্ম১৯২৩ সালের ৩রা মে</a:t>
          </a:r>
          <a:endParaRPr lang="en-US" sz="3200" b="1" dirty="0">
            <a:solidFill>
              <a:schemeClr val="accent6">
                <a:lumMod val="20000"/>
                <a:lumOff val="80000"/>
              </a:schemeClr>
            </a:solidFill>
            <a:effectLst/>
            <a:latin typeface="NikoshBAN" pitchFamily="2" charset="0"/>
            <a:cs typeface="NikoshBAN" pitchFamily="2" charset="0"/>
          </a:endParaRPr>
        </a:p>
      </dgm:t>
    </dgm:pt>
    <dgm:pt modelId="{2FB3D6CD-1B2D-4681-A05F-1F5BDF231F24}" type="parTrans" cxnId="{1BAC67A1-1F38-4076-AED8-5C5A0428AF0C}">
      <dgm:prSet/>
      <dgm:spPr/>
      <dgm:t>
        <a:bodyPr/>
        <a:lstStyle/>
        <a:p>
          <a:endParaRPr lang="en-US"/>
        </a:p>
      </dgm:t>
    </dgm:pt>
    <dgm:pt modelId="{7B97CF9E-001A-4DAE-9B6A-82565EEA8C86}" type="sibTrans" cxnId="{1BAC67A1-1F38-4076-AED8-5C5A0428AF0C}">
      <dgm:prSet/>
      <dgm:spPr/>
      <dgm:t>
        <a:bodyPr/>
        <a:lstStyle/>
        <a:p>
          <a:endParaRPr lang="en-US"/>
        </a:p>
      </dgm:t>
    </dgm:pt>
    <dgm:pt modelId="{263A356B-4EDC-4DF7-B87F-F654C113532B}">
      <dgm:prSet custT="1"/>
      <dgm:spPr/>
      <dgm:t>
        <a:bodyPr/>
        <a:lstStyle/>
        <a:p>
          <a:r>
            <a:rPr lang="bn-BD" sz="2700" b="1" dirty="0">
              <a:solidFill>
                <a:schemeClr val="accent6">
                  <a:lumMod val="40000"/>
                  <a:lumOff val="60000"/>
                </a:schemeClr>
              </a:solidFill>
              <a:effectLst/>
              <a:latin typeface="NikoshBAN" pitchFamily="2" charset="0"/>
              <a:cs typeface="NikoshBAN" pitchFamily="2" charset="0"/>
            </a:rPr>
            <a:t>গ্রন্থ-গজকচ্ছপ, সাতটি তারার ঝিকিমিকি, ক্যান্সারের সঙ্গে বসবাস   </a:t>
          </a:r>
          <a:endParaRPr lang="en-US" sz="2700" b="1" dirty="0">
            <a:solidFill>
              <a:schemeClr val="accent6">
                <a:lumMod val="40000"/>
                <a:lumOff val="60000"/>
              </a:schemeClr>
            </a:solidFill>
            <a:effectLst/>
            <a:latin typeface="NikoshBAN" pitchFamily="2" charset="0"/>
            <a:cs typeface="NikoshBAN" pitchFamily="2" charset="0"/>
          </a:endParaRPr>
        </a:p>
      </dgm:t>
    </dgm:pt>
    <dgm:pt modelId="{A4EBD8A5-93D8-46C5-9F9B-CEEA1533B529}" type="parTrans" cxnId="{D2172222-9014-4156-846A-AA9451923BBF}">
      <dgm:prSet/>
      <dgm:spPr/>
      <dgm:t>
        <a:bodyPr/>
        <a:lstStyle/>
        <a:p>
          <a:endParaRPr lang="en-US"/>
        </a:p>
      </dgm:t>
    </dgm:pt>
    <dgm:pt modelId="{07AC5B85-2CF0-4EEF-ABEA-BF6CBC6FCE29}" type="sibTrans" cxnId="{D2172222-9014-4156-846A-AA9451923BBF}">
      <dgm:prSet/>
      <dgm:spPr/>
      <dgm:t>
        <a:bodyPr/>
        <a:lstStyle/>
        <a:p>
          <a:endParaRPr lang="en-US"/>
        </a:p>
      </dgm:t>
    </dgm:pt>
    <dgm:pt modelId="{2213C4C4-D71F-4062-9138-F6958714A2B1}">
      <dgm:prSet phldrT="[Text]" custT="1"/>
      <dgm:spPr/>
      <dgm:t>
        <a:bodyPr/>
        <a:lstStyle/>
        <a:p>
          <a:r>
            <a:rPr lang="bn-BD" sz="2400" b="1" dirty="0">
              <a:solidFill>
                <a:schemeClr val="accent3">
                  <a:lumMod val="20000"/>
                  <a:lumOff val="80000"/>
                </a:schemeClr>
              </a:solidFill>
              <a:effectLst>
                <a:outerShdw blurRad="38100" dist="38100" dir="2700000" algn="tl">
                  <a:srgbClr val="000000">
                    <a:alpha val="43137"/>
                  </a:srgbClr>
                </a:outerShdw>
              </a:effectLst>
              <a:latin typeface="NikoshBAN" pitchFamily="2" charset="0"/>
              <a:cs typeface="NikoshBAN" pitchFamily="2" charset="0"/>
            </a:rPr>
            <a:t>মুর্শিদা বাদের সুন্দরপুর গ্রাম</a:t>
          </a:r>
          <a:endParaRPr lang="en-US" sz="2400" b="1" dirty="0">
            <a:solidFill>
              <a:schemeClr val="accent3">
                <a:lumMod val="20000"/>
                <a:lumOff val="80000"/>
              </a:schemeClr>
            </a:solidFill>
            <a:effectLst>
              <a:outerShdw blurRad="38100" dist="38100" dir="2700000" algn="tl">
                <a:srgbClr val="000000">
                  <a:alpha val="43137"/>
                </a:srgbClr>
              </a:outerShdw>
            </a:effectLst>
            <a:latin typeface="NikoshBAN" pitchFamily="2" charset="0"/>
            <a:cs typeface="NikoshBAN" pitchFamily="2" charset="0"/>
          </a:endParaRPr>
        </a:p>
      </dgm:t>
    </dgm:pt>
    <dgm:pt modelId="{3A2F1C74-2C4F-423D-9B89-91AA99B60871}" type="sibTrans" cxnId="{FBADCE80-919D-4F59-8BAE-9EB18BC35D30}">
      <dgm:prSet/>
      <dgm:spPr/>
      <dgm:t>
        <a:bodyPr/>
        <a:lstStyle/>
        <a:p>
          <a:endParaRPr lang="en-US"/>
        </a:p>
      </dgm:t>
    </dgm:pt>
    <dgm:pt modelId="{16B6D053-B6A6-47FF-8ED6-4F9C5CCF9F84}" type="parTrans" cxnId="{FBADCE80-919D-4F59-8BAE-9EB18BC35D30}">
      <dgm:prSet/>
      <dgm:spPr/>
      <dgm:t>
        <a:bodyPr/>
        <a:lstStyle/>
        <a:p>
          <a:endParaRPr lang="en-US"/>
        </a:p>
      </dgm:t>
    </dgm:pt>
    <dgm:pt modelId="{2353E9FE-46A8-4BDB-AF04-3997D0BFBE1D}">
      <dgm:prSet/>
      <dgm:spPr/>
      <dgm:t>
        <a:bodyPr/>
        <a:lstStyle/>
        <a:p>
          <a:r>
            <a:rPr lang="bn-BD" dirty="0">
              <a:latin typeface="NikoshBAN" pitchFamily="2" charset="0"/>
              <a:cs typeface="NikoshBAN" pitchFamily="2" charset="0"/>
            </a:rPr>
            <a:t>মৃত্যু ১৯৯৪ সালের ২৬শে জুন  </a:t>
          </a:r>
          <a:endParaRPr lang="en-US" dirty="0">
            <a:latin typeface="NikoshBAN" pitchFamily="2" charset="0"/>
            <a:cs typeface="NikoshBAN" pitchFamily="2" charset="0"/>
          </a:endParaRPr>
        </a:p>
      </dgm:t>
    </dgm:pt>
    <dgm:pt modelId="{7F744902-78F7-4B9C-9B2A-EF7CFE6C3DFC}" type="parTrans" cxnId="{4300715E-FE51-46EF-98E7-C3CF8B35453B}">
      <dgm:prSet/>
      <dgm:spPr/>
      <dgm:t>
        <a:bodyPr/>
        <a:lstStyle/>
        <a:p>
          <a:endParaRPr lang="en-US"/>
        </a:p>
      </dgm:t>
    </dgm:pt>
    <dgm:pt modelId="{3B08D608-D318-4997-9178-5F753578770E}" type="sibTrans" cxnId="{4300715E-FE51-46EF-98E7-C3CF8B35453B}">
      <dgm:prSet/>
      <dgm:spPr/>
      <dgm:t>
        <a:bodyPr/>
        <a:lstStyle/>
        <a:p>
          <a:endParaRPr lang="en-US"/>
        </a:p>
      </dgm:t>
    </dgm:pt>
    <dgm:pt modelId="{0AB14631-187D-4101-B572-47BE790AEB2A}">
      <dgm:prSet phldrT="[Text]" custT="1"/>
      <dgm:spPr/>
      <dgm:t>
        <a:bodyPr/>
        <a:lstStyle/>
        <a:p>
          <a:r>
            <a:rPr lang="bn-BD" sz="3200" b="1" dirty="0">
              <a:solidFill>
                <a:schemeClr val="bg1"/>
              </a:solidFill>
              <a:latin typeface="NikoshBAN" pitchFamily="2" charset="0"/>
              <a:cs typeface="NikoshBAN" pitchFamily="2" charset="0"/>
            </a:rPr>
            <a:t>জাহানা রা ইমাম</a:t>
          </a:r>
          <a:endParaRPr lang="en-US" sz="3200" b="1" dirty="0">
            <a:solidFill>
              <a:schemeClr val="bg1"/>
            </a:solidFill>
            <a:latin typeface="NikoshBAN" pitchFamily="2" charset="0"/>
            <a:cs typeface="NikoshBAN" pitchFamily="2" charset="0"/>
          </a:endParaRPr>
        </a:p>
      </dgm:t>
    </dgm:pt>
    <dgm:pt modelId="{42B60A68-2C69-4255-8CAD-3905449E4B8A}" type="sibTrans" cxnId="{F6495257-6904-4ACF-84B8-F362E0851C59}">
      <dgm:prSet/>
      <dgm:spPr/>
      <dgm:t>
        <a:bodyPr/>
        <a:lstStyle/>
        <a:p>
          <a:endParaRPr lang="en-US"/>
        </a:p>
      </dgm:t>
    </dgm:pt>
    <dgm:pt modelId="{B91924AA-260B-414D-BA6A-9356A7099B2B}" type="parTrans" cxnId="{F6495257-6904-4ACF-84B8-F362E0851C59}">
      <dgm:prSet/>
      <dgm:spPr/>
      <dgm:t>
        <a:bodyPr/>
        <a:lstStyle/>
        <a:p>
          <a:endParaRPr lang="en-US"/>
        </a:p>
      </dgm:t>
    </dgm:pt>
    <dgm:pt modelId="{747838A0-36A7-4BB6-89D1-BDF803C4BD8F}" type="pres">
      <dgm:prSet presAssocID="{8EE9E2A6-F3EF-4BA2-8E8C-45C7C560CD4A}" presName="Name0" presStyleCnt="0">
        <dgm:presLayoutVars>
          <dgm:chMax val="1"/>
          <dgm:dir/>
          <dgm:animLvl val="ctr"/>
          <dgm:resizeHandles val="exact"/>
        </dgm:presLayoutVars>
      </dgm:prSet>
      <dgm:spPr/>
    </dgm:pt>
    <dgm:pt modelId="{5BD21B77-ECC9-49E3-A9BA-E4245D239484}" type="pres">
      <dgm:prSet presAssocID="{91BB64D7-AFB1-4A37-9FCB-5BB7F008A151}" presName="centerShape" presStyleLbl="node0" presStyleIdx="0" presStyleCnt="1" custScaleX="216764" custScaleY="199498" custLinFactNeighborX="5523" custLinFactNeighborY="5407"/>
      <dgm:spPr/>
    </dgm:pt>
    <dgm:pt modelId="{79A2FE31-E67A-482A-B541-F1C836518AB0}" type="pres">
      <dgm:prSet presAssocID="{B91924AA-260B-414D-BA6A-9356A7099B2B}" presName="parTrans" presStyleLbl="sibTrans2D1" presStyleIdx="0" presStyleCnt="6"/>
      <dgm:spPr/>
    </dgm:pt>
    <dgm:pt modelId="{8CF28F09-8D40-488D-9CB8-65C4A186EC88}" type="pres">
      <dgm:prSet presAssocID="{B91924AA-260B-414D-BA6A-9356A7099B2B}" presName="connectorText" presStyleLbl="sibTrans2D1" presStyleIdx="0" presStyleCnt="6"/>
      <dgm:spPr/>
    </dgm:pt>
    <dgm:pt modelId="{A4701A68-31AF-4B88-B434-9FF2EAE93362}" type="pres">
      <dgm:prSet presAssocID="{0AB14631-187D-4101-B572-47BE790AEB2A}" presName="node" presStyleLbl="node1" presStyleIdx="0" presStyleCnt="6" custScaleX="130026" custScaleY="91045" custRadScaleRad="136143" custRadScaleInc="228845">
        <dgm:presLayoutVars>
          <dgm:bulletEnabled val="1"/>
        </dgm:presLayoutVars>
      </dgm:prSet>
      <dgm:spPr/>
    </dgm:pt>
    <dgm:pt modelId="{D5379F7F-2A9F-479A-BB35-AE388858E619}" type="pres">
      <dgm:prSet presAssocID="{2FB3D6CD-1B2D-4681-A05F-1F5BDF231F24}" presName="parTrans" presStyleLbl="sibTrans2D1" presStyleIdx="1" presStyleCnt="6"/>
      <dgm:spPr/>
    </dgm:pt>
    <dgm:pt modelId="{CDC845B1-EE62-4ACB-850D-D9D012408239}" type="pres">
      <dgm:prSet presAssocID="{2FB3D6CD-1B2D-4681-A05F-1F5BDF231F24}" presName="connectorText" presStyleLbl="sibTrans2D1" presStyleIdx="1" presStyleCnt="6"/>
      <dgm:spPr/>
    </dgm:pt>
    <dgm:pt modelId="{DF0668C1-78C4-49C5-88E7-D4A66A5D9A70}" type="pres">
      <dgm:prSet presAssocID="{7ACF5320-5B2A-4D33-9529-CECBF6764DD8}" presName="node" presStyleLbl="node1" presStyleIdx="1" presStyleCnt="6" custScaleX="120034" custScaleY="116076" custRadScaleRad="135187" custRadScaleInc="175510">
        <dgm:presLayoutVars>
          <dgm:bulletEnabled val="1"/>
        </dgm:presLayoutVars>
      </dgm:prSet>
      <dgm:spPr/>
    </dgm:pt>
    <dgm:pt modelId="{4465E288-6F81-4335-880B-8F80FD69B47E}" type="pres">
      <dgm:prSet presAssocID="{16B6D053-B6A6-47FF-8ED6-4F9C5CCF9F84}" presName="parTrans" presStyleLbl="sibTrans2D1" presStyleIdx="2" presStyleCnt="6"/>
      <dgm:spPr/>
    </dgm:pt>
    <dgm:pt modelId="{E61836B1-58E4-40E8-9EDE-DDE62849105B}" type="pres">
      <dgm:prSet presAssocID="{16B6D053-B6A6-47FF-8ED6-4F9C5CCF9F84}" presName="connectorText" presStyleLbl="sibTrans2D1" presStyleIdx="2" presStyleCnt="6"/>
      <dgm:spPr/>
    </dgm:pt>
    <dgm:pt modelId="{63D21559-42A7-4B22-8348-148C46B982A6}" type="pres">
      <dgm:prSet presAssocID="{2213C4C4-D71F-4062-9138-F6958714A2B1}" presName="node" presStyleLbl="node1" presStyleIdx="2" presStyleCnt="6" custScaleX="186491" custScaleY="72947" custRadScaleRad="109860" custRadScaleInc="169053">
        <dgm:presLayoutVars>
          <dgm:bulletEnabled val="1"/>
        </dgm:presLayoutVars>
      </dgm:prSet>
      <dgm:spPr/>
    </dgm:pt>
    <dgm:pt modelId="{9F38E22A-FFEF-4C3E-B288-C377B9FA3ED9}" type="pres">
      <dgm:prSet presAssocID="{256AE07D-9383-4B38-93FF-362AE84015FE}" presName="parTrans" presStyleLbl="sibTrans2D1" presStyleIdx="3" presStyleCnt="6"/>
      <dgm:spPr/>
    </dgm:pt>
    <dgm:pt modelId="{08E9646A-9326-4656-8657-62413F5D2455}" type="pres">
      <dgm:prSet presAssocID="{256AE07D-9383-4B38-93FF-362AE84015FE}" presName="connectorText" presStyleLbl="sibTrans2D1" presStyleIdx="3" presStyleCnt="6"/>
      <dgm:spPr/>
    </dgm:pt>
    <dgm:pt modelId="{1DA86926-6D24-4400-8053-642116639D08}" type="pres">
      <dgm:prSet presAssocID="{07C2F159-97B4-4BB4-AEFF-5B8B4A434490}" presName="node" presStyleLbl="node1" presStyleIdx="3" presStyleCnt="6" custScaleX="127473" custScaleY="110497" custRadScaleRad="135697" custRadScaleInc="185313">
        <dgm:presLayoutVars>
          <dgm:bulletEnabled val="1"/>
        </dgm:presLayoutVars>
      </dgm:prSet>
      <dgm:spPr/>
    </dgm:pt>
    <dgm:pt modelId="{DC01A0F1-592F-4B44-B7B7-E4FC4D89031F}" type="pres">
      <dgm:prSet presAssocID="{A4EBD8A5-93D8-46C5-9F9B-CEEA1533B529}" presName="parTrans" presStyleLbl="sibTrans2D1" presStyleIdx="4" presStyleCnt="6"/>
      <dgm:spPr/>
    </dgm:pt>
    <dgm:pt modelId="{A1113BE0-F619-4366-84B5-61365262E500}" type="pres">
      <dgm:prSet presAssocID="{A4EBD8A5-93D8-46C5-9F9B-CEEA1533B529}" presName="connectorText" presStyleLbl="sibTrans2D1" presStyleIdx="4" presStyleCnt="6"/>
      <dgm:spPr/>
    </dgm:pt>
    <dgm:pt modelId="{F6536F58-57EE-40AD-8E8C-44070EAD87F3}" type="pres">
      <dgm:prSet presAssocID="{263A356B-4EDC-4DF7-B87F-F654C113532B}" presName="node" presStyleLbl="node1" presStyleIdx="4" presStyleCnt="6" custScaleX="154677" custScaleY="117341" custRadScaleRad="122212" custRadScaleInc="174278">
        <dgm:presLayoutVars>
          <dgm:bulletEnabled val="1"/>
        </dgm:presLayoutVars>
      </dgm:prSet>
      <dgm:spPr/>
    </dgm:pt>
    <dgm:pt modelId="{04B8BFEB-A1AC-4916-96F0-83E7A7A306F2}" type="pres">
      <dgm:prSet presAssocID="{7F744902-78F7-4B9C-9B2A-EF7CFE6C3DFC}" presName="parTrans" presStyleLbl="sibTrans2D1" presStyleIdx="5" presStyleCnt="6"/>
      <dgm:spPr/>
    </dgm:pt>
    <dgm:pt modelId="{5460CEDC-C64D-40CD-B711-68E6C9B853D6}" type="pres">
      <dgm:prSet presAssocID="{7F744902-78F7-4B9C-9B2A-EF7CFE6C3DFC}" presName="connectorText" presStyleLbl="sibTrans2D1" presStyleIdx="5" presStyleCnt="6"/>
      <dgm:spPr/>
    </dgm:pt>
    <dgm:pt modelId="{8FC9A454-0BD4-4A07-AB9C-0B2E40BB7826}" type="pres">
      <dgm:prSet presAssocID="{2353E9FE-46A8-4BDB-AF04-3997D0BFBE1D}" presName="node" presStyleLbl="node1" presStyleIdx="5" presStyleCnt="6" custScaleX="160517" custScaleY="71329" custRadScaleRad="96037" custRadScaleInc="225083">
        <dgm:presLayoutVars>
          <dgm:bulletEnabled val="1"/>
        </dgm:presLayoutVars>
      </dgm:prSet>
      <dgm:spPr/>
    </dgm:pt>
  </dgm:ptLst>
  <dgm:cxnLst>
    <dgm:cxn modelId="{785D6E08-4D83-4230-99E1-538CA200B81B}" type="presOf" srcId="{0AB14631-187D-4101-B572-47BE790AEB2A}" destId="{A4701A68-31AF-4B88-B434-9FF2EAE93362}" srcOrd="0" destOrd="0" presId="urn:microsoft.com/office/officeart/2005/8/layout/radial5"/>
    <dgm:cxn modelId="{D2172222-9014-4156-846A-AA9451923BBF}" srcId="{91BB64D7-AFB1-4A37-9FCB-5BB7F008A151}" destId="{263A356B-4EDC-4DF7-B87F-F654C113532B}" srcOrd="4" destOrd="0" parTransId="{A4EBD8A5-93D8-46C5-9F9B-CEEA1533B529}" sibTransId="{07AC5B85-2CF0-4EEF-ABEA-BF6CBC6FCE29}"/>
    <dgm:cxn modelId="{F5AADC22-5384-451B-A0F4-8F365AA7A909}" type="presOf" srcId="{16B6D053-B6A6-47FF-8ED6-4F9C5CCF9F84}" destId="{E61836B1-58E4-40E8-9EDE-DDE62849105B}" srcOrd="1" destOrd="0" presId="urn:microsoft.com/office/officeart/2005/8/layout/radial5"/>
    <dgm:cxn modelId="{2363F525-C5C0-4321-AD63-20441F91B6A2}" type="presOf" srcId="{16B6D053-B6A6-47FF-8ED6-4F9C5CCF9F84}" destId="{4465E288-6F81-4335-880B-8F80FD69B47E}" srcOrd="0" destOrd="0" presId="urn:microsoft.com/office/officeart/2005/8/layout/radial5"/>
    <dgm:cxn modelId="{8ACD0633-36A9-4705-9BAD-572FCE0037A8}" type="presOf" srcId="{256AE07D-9383-4B38-93FF-362AE84015FE}" destId="{08E9646A-9326-4656-8657-62413F5D2455}" srcOrd="1" destOrd="0" presId="urn:microsoft.com/office/officeart/2005/8/layout/radial5"/>
    <dgm:cxn modelId="{D284A15B-4AFE-441E-A8CD-64CBAC001182}" type="presOf" srcId="{2FB3D6CD-1B2D-4681-A05F-1F5BDF231F24}" destId="{D5379F7F-2A9F-479A-BB35-AE388858E619}" srcOrd="0" destOrd="0" presId="urn:microsoft.com/office/officeart/2005/8/layout/radial5"/>
    <dgm:cxn modelId="{F2A0D15D-98FE-4257-AF52-5828F0BC381A}" srcId="{8EE9E2A6-F3EF-4BA2-8E8C-45C7C560CD4A}" destId="{91BB64D7-AFB1-4A37-9FCB-5BB7F008A151}" srcOrd="0" destOrd="0" parTransId="{11EBA4CD-4E9F-4304-85D3-CE7E01E5F513}" sibTransId="{BDCA2ADC-D780-4BB1-BB29-C2C5591AD18B}"/>
    <dgm:cxn modelId="{DD04225E-93D1-464C-A8BD-565C642656E2}" type="presOf" srcId="{91BB64D7-AFB1-4A37-9FCB-5BB7F008A151}" destId="{5BD21B77-ECC9-49E3-A9BA-E4245D239484}" srcOrd="0" destOrd="0" presId="urn:microsoft.com/office/officeart/2005/8/layout/radial5"/>
    <dgm:cxn modelId="{4300715E-FE51-46EF-98E7-C3CF8B35453B}" srcId="{91BB64D7-AFB1-4A37-9FCB-5BB7F008A151}" destId="{2353E9FE-46A8-4BDB-AF04-3997D0BFBE1D}" srcOrd="5" destOrd="0" parTransId="{7F744902-78F7-4B9C-9B2A-EF7CFE6C3DFC}" sibTransId="{3B08D608-D318-4997-9178-5F753578770E}"/>
    <dgm:cxn modelId="{F9673264-33AA-4CD3-A8E6-C1E44159E182}" type="presOf" srcId="{8EE9E2A6-F3EF-4BA2-8E8C-45C7C560CD4A}" destId="{747838A0-36A7-4BB6-89D1-BDF803C4BD8F}" srcOrd="0" destOrd="0" presId="urn:microsoft.com/office/officeart/2005/8/layout/radial5"/>
    <dgm:cxn modelId="{04E8A154-3775-4D86-87D3-551829DD1ED3}" type="presOf" srcId="{7F744902-78F7-4B9C-9B2A-EF7CFE6C3DFC}" destId="{5460CEDC-C64D-40CD-B711-68E6C9B853D6}" srcOrd="1" destOrd="0" presId="urn:microsoft.com/office/officeart/2005/8/layout/radial5"/>
    <dgm:cxn modelId="{B64A6375-A7ED-4BE3-9D4E-EB0870B954EA}" type="presOf" srcId="{A4EBD8A5-93D8-46C5-9F9B-CEEA1533B529}" destId="{A1113BE0-F619-4366-84B5-61365262E500}" srcOrd="1" destOrd="0" presId="urn:microsoft.com/office/officeart/2005/8/layout/radial5"/>
    <dgm:cxn modelId="{AFD56E76-7EC8-4A39-B7E7-9706C151654D}" type="presOf" srcId="{2213C4C4-D71F-4062-9138-F6958714A2B1}" destId="{63D21559-42A7-4B22-8348-148C46B982A6}" srcOrd="0" destOrd="0" presId="urn:microsoft.com/office/officeart/2005/8/layout/radial5"/>
    <dgm:cxn modelId="{F6495257-6904-4ACF-84B8-F362E0851C59}" srcId="{91BB64D7-AFB1-4A37-9FCB-5BB7F008A151}" destId="{0AB14631-187D-4101-B572-47BE790AEB2A}" srcOrd="0" destOrd="0" parTransId="{B91924AA-260B-414D-BA6A-9356A7099B2B}" sibTransId="{42B60A68-2C69-4255-8CAD-3905449E4B8A}"/>
    <dgm:cxn modelId="{9DCCAC5A-1E5D-4474-A3AE-81EAB0C1AA8E}" type="presOf" srcId="{2FB3D6CD-1B2D-4681-A05F-1F5BDF231F24}" destId="{CDC845B1-EE62-4ACB-850D-D9D012408239}" srcOrd="1" destOrd="0" presId="urn:microsoft.com/office/officeart/2005/8/layout/radial5"/>
    <dgm:cxn modelId="{FBADCE80-919D-4F59-8BAE-9EB18BC35D30}" srcId="{91BB64D7-AFB1-4A37-9FCB-5BB7F008A151}" destId="{2213C4C4-D71F-4062-9138-F6958714A2B1}" srcOrd="2" destOrd="0" parTransId="{16B6D053-B6A6-47FF-8ED6-4F9C5CCF9F84}" sibTransId="{3A2F1C74-2C4F-423D-9B89-91AA99B60871}"/>
    <dgm:cxn modelId="{77E86389-323B-4C08-A4F8-0A8D659DF4F8}" srcId="{91BB64D7-AFB1-4A37-9FCB-5BB7F008A151}" destId="{07C2F159-97B4-4BB4-AEFF-5B8B4A434490}" srcOrd="3" destOrd="0" parTransId="{256AE07D-9383-4B38-93FF-362AE84015FE}" sibTransId="{F6F97664-E11C-40C8-B552-8358AF246A41}"/>
    <dgm:cxn modelId="{02215095-CAB7-4D6D-8B30-6C47C3B30146}" type="presOf" srcId="{263A356B-4EDC-4DF7-B87F-F654C113532B}" destId="{F6536F58-57EE-40AD-8E8C-44070EAD87F3}" srcOrd="0" destOrd="0" presId="urn:microsoft.com/office/officeart/2005/8/layout/radial5"/>
    <dgm:cxn modelId="{1BAC67A1-1F38-4076-AED8-5C5A0428AF0C}" srcId="{91BB64D7-AFB1-4A37-9FCB-5BB7F008A151}" destId="{7ACF5320-5B2A-4D33-9529-CECBF6764DD8}" srcOrd="1" destOrd="0" parTransId="{2FB3D6CD-1B2D-4681-A05F-1F5BDF231F24}" sibTransId="{7B97CF9E-001A-4DAE-9B6A-82565EEA8C86}"/>
    <dgm:cxn modelId="{CB4111AB-6430-4333-813E-AE021F4CB800}" type="presOf" srcId="{B91924AA-260B-414D-BA6A-9356A7099B2B}" destId="{8CF28F09-8D40-488D-9CB8-65C4A186EC88}" srcOrd="1" destOrd="0" presId="urn:microsoft.com/office/officeart/2005/8/layout/radial5"/>
    <dgm:cxn modelId="{8D2A56AB-C7A9-4EFB-B0F0-496A38F34E43}" type="presOf" srcId="{256AE07D-9383-4B38-93FF-362AE84015FE}" destId="{9F38E22A-FFEF-4C3E-B288-C377B9FA3ED9}" srcOrd="0" destOrd="0" presId="urn:microsoft.com/office/officeart/2005/8/layout/radial5"/>
    <dgm:cxn modelId="{0DD7EEBA-A882-4C5F-8B54-42F1858A393B}" type="presOf" srcId="{07C2F159-97B4-4BB4-AEFF-5B8B4A434490}" destId="{1DA86926-6D24-4400-8053-642116639D08}" srcOrd="0" destOrd="0" presId="urn:microsoft.com/office/officeart/2005/8/layout/radial5"/>
    <dgm:cxn modelId="{40BB44BD-FCD6-4DF2-BFE0-7CD40FCF6137}" type="presOf" srcId="{A4EBD8A5-93D8-46C5-9F9B-CEEA1533B529}" destId="{DC01A0F1-592F-4B44-B7B7-E4FC4D89031F}" srcOrd="0" destOrd="0" presId="urn:microsoft.com/office/officeart/2005/8/layout/radial5"/>
    <dgm:cxn modelId="{FC2BA1BE-7597-43E5-AA5C-CBE44CDA3AFF}" type="presOf" srcId="{7F744902-78F7-4B9C-9B2A-EF7CFE6C3DFC}" destId="{04B8BFEB-A1AC-4916-96F0-83E7A7A306F2}" srcOrd="0" destOrd="0" presId="urn:microsoft.com/office/officeart/2005/8/layout/radial5"/>
    <dgm:cxn modelId="{53401FDC-E2ED-40D6-9053-DA547BBFAA5F}" type="presOf" srcId="{B91924AA-260B-414D-BA6A-9356A7099B2B}" destId="{79A2FE31-E67A-482A-B541-F1C836518AB0}" srcOrd="0" destOrd="0" presId="urn:microsoft.com/office/officeart/2005/8/layout/radial5"/>
    <dgm:cxn modelId="{54297DDD-18A6-40B0-AA62-C863E57FEAB7}" type="presOf" srcId="{2353E9FE-46A8-4BDB-AF04-3997D0BFBE1D}" destId="{8FC9A454-0BD4-4A07-AB9C-0B2E40BB7826}" srcOrd="0" destOrd="0" presId="urn:microsoft.com/office/officeart/2005/8/layout/radial5"/>
    <dgm:cxn modelId="{001343F0-066E-42F6-AD23-769D6360C9C6}" type="presOf" srcId="{7ACF5320-5B2A-4D33-9529-CECBF6764DD8}" destId="{DF0668C1-78C4-49C5-88E7-D4A66A5D9A70}" srcOrd="0" destOrd="0" presId="urn:microsoft.com/office/officeart/2005/8/layout/radial5"/>
    <dgm:cxn modelId="{FFB0BA75-DA16-427D-BCD0-BDCB1874265D}" type="presParOf" srcId="{747838A0-36A7-4BB6-89D1-BDF803C4BD8F}" destId="{5BD21B77-ECC9-49E3-A9BA-E4245D239484}" srcOrd="0" destOrd="0" presId="urn:microsoft.com/office/officeart/2005/8/layout/radial5"/>
    <dgm:cxn modelId="{6FEF73A5-9D1C-4281-ADF4-3C488CB66D9E}" type="presParOf" srcId="{747838A0-36A7-4BB6-89D1-BDF803C4BD8F}" destId="{79A2FE31-E67A-482A-B541-F1C836518AB0}" srcOrd="1" destOrd="0" presId="urn:microsoft.com/office/officeart/2005/8/layout/radial5"/>
    <dgm:cxn modelId="{61B572F1-16A6-4CAB-9E49-59999914FCB0}" type="presParOf" srcId="{79A2FE31-E67A-482A-B541-F1C836518AB0}" destId="{8CF28F09-8D40-488D-9CB8-65C4A186EC88}" srcOrd="0" destOrd="0" presId="urn:microsoft.com/office/officeart/2005/8/layout/radial5"/>
    <dgm:cxn modelId="{AE130272-2846-498C-8D20-BB951502DA3A}" type="presParOf" srcId="{747838A0-36A7-4BB6-89D1-BDF803C4BD8F}" destId="{A4701A68-31AF-4B88-B434-9FF2EAE93362}" srcOrd="2" destOrd="0" presId="urn:microsoft.com/office/officeart/2005/8/layout/radial5"/>
    <dgm:cxn modelId="{5680F1DC-7C8D-4116-B320-D54BF258972E}" type="presParOf" srcId="{747838A0-36A7-4BB6-89D1-BDF803C4BD8F}" destId="{D5379F7F-2A9F-479A-BB35-AE388858E619}" srcOrd="3" destOrd="0" presId="urn:microsoft.com/office/officeart/2005/8/layout/radial5"/>
    <dgm:cxn modelId="{8A0D384F-3B2E-4E9D-9EB4-044109550FA5}" type="presParOf" srcId="{D5379F7F-2A9F-479A-BB35-AE388858E619}" destId="{CDC845B1-EE62-4ACB-850D-D9D012408239}" srcOrd="0" destOrd="0" presId="urn:microsoft.com/office/officeart/2005/8/layout/radial5"/>
    <dgm:cxn modelId="{01E8185F-D4F8-45CA-B2BD-9797734A7BDD}" type="presParOf" srcId="{747838A0-36A7-4BB6-89D1-BDF803C4BD8F}" destId="{DF0668C1-78C4-49C5-88E7-D4A66A5D9A70}" srcOrd="4" destOrd="0" presId="urn:microsoft.com/office/officeart/2005/8/layout/radial5"/>
    <dgm:cxn modelId="{9251E43E-BB84-4D64-BF4F-0FDEF99F1CE8}" type="presParOf" srcId="{747838A0-36A7-4BB6-89D1-BDF803C4BD8F}" destId="{4465E288-6F81-4335-880B-8F80FD69B47E}" srcOrd="5" destOrd="0" presId="urn:microsoft.com/office/officeart/2005/8/layout/radial5"/>
    <dgm:cxn modelId="{ED76E1F6-760A-41D7-B6E2-DFF4BE5C4080}" type="presParOf" srcId="{4465E288-6F81-4335-880B-8F80FD69B47E}" destId="{E61836B1-58E4-40E8-9EDE-DDE62849105B}" srcOrd="0" destOrd="0" presId="urn:microsoft.com/office/officeart/2005/8/layout/radial5"/>
    <dgm:cxn modelId="{BDB4EF76-E332-474F-83F9-C7692E2658FE}" type="presParOf" srcId="{747838A0-36A7-4BB6-89D1-BDF803C4BD8F}" destId="{63D21559-42A7-4B22-8348-148C46B982A6}" srcOrd="6" destOrd="0" presId="urn:microsoft.com/office/officeart/2005/8/layout/radial5"/>
    <dgm:cxn modelId="{B5954DE0-F071-47F5-88F1-6ED660225178}" type="presParOf" srcId="{747838A0-36A7-4BB6-89D1-BDF803C4BD8F}" destId="{9F38E22A-FFEF-4C3E-B288-C377B9FA3ED9}" srcOrd="7" destOrd="0" presId="urn:microsoft.com/office/officeart/2005/8/layout/radial5"/>
    <dgm:cxn modelId="{F50E498C-FB22-4D5B-8C7D-54EF94986B89}" type="presParOf" srcId="{9F38E22A-FFEF-4C3E-B288-C377B9FA3ED9}" destId="{08E9646A-9326-4656-8657-62413F5D2455}" srcOrd="0" destOrd="0" presId="urn:microsoft.com/office/officeart/2005/8/layout/radial5"/>
    <dgm:cxn modelId="{7DBFE617-1AB5-44DB-8691-14A63CED1958}" type="presParOf" srcId="{747838A0-36A7-4BB6-89D1-BDF803C4BD8F}" destId="{1DA86926-6D24-4400-8053-642116639D08}" srcOrd="8" destOrd="0" presId="urn:microsoft.com/office/officeart/2005/8/layout/radial5"/>
    <dgm:cxn modelId="{48E94AAE-697D-4BF4-950C-9E1C45CD0D16}" type="presParOf" srcId="{747838A0-36A7-4BB6-89D1-BDF803C4BD8F}" destId="{DC01A0F1-592F-4B44-B7B7-E4FC4D89031F}" srcOrd="9" destOrd="0" presId="urn:microsoft.com/office/officeart/2005/8/layout/radial5"/>
    <dgm:cxn modelId="{5005ADFF-BB74-45FB-8CD8-1D5A91A48330}" type="presParOf" srcId="{DC01A0F1-592F-4B44-B7B7-E4FC4D89031F}" destId="{A1113BE0-F619-4366-84B5-61365262E500}" srcOrd="0" destOrd="0" presId="urn:microsoft.com/office/officeart/2005/8/layout/radial5"/>
    <dgm:cxn modelId="{4274396B-F913-41B8-BA01-3363783E0CED}" type="presParOf" srcId="{747838A0-36A7-4BB6-89D1-BDF803C4BD8F}" destId="{F6536F58-57EE-40AD-8E8C-44070EAD87F3}" srcOrd="10" destOrd="0" presId="urn:microsoft.com/office/officeart/2005/8/layout/radial5"/>
    <dgm:cxn modelId="{1A3E621C-134B-41C9-80CF-998573D99E1F}" type="presParOf" srcId="{747838A0-36A7-4BB6-89D1-BDF803C4BD8F}" destId="{04B8BFEB-A1AC-4916-96F0-83E7A7A306F2}" srcOrd="11" destOrd="0" presId="urn:microsoft.com/office/officeart/2005/8/layout/radial5"/>
    <dgm:cxn modelId="{C8732F27-7205-4E6E-A768-72683FDAD9C2}" type="presParOf" srcId="{04B8BFEB-A1AC-4916-96F0-83E7A7A306F2}" destId="{5460CEDC-C64D-40CD-B711-68E6C9B853D6}" srcOrd="0" destOrd="0" presId="urn:microsoft.com/office/officeart/2005/8/layout/radial5"/>
    <dgm:cxn modelId="{F9133FB1-4DAA-4583-B746-0FB2B87C391E}" type="presParOf" srcId="{747838A0-36A7-4BB6-89D1-BDF803C4BD8F}" destId="{8FC9A454-0BD4-4A07-AB9C-0B2E40BB7826}"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21B77-ECC9-49E3-A9BA-E4245D239484}">
      <dsp:nvSpPr>
        <dsp:cNvPr id="0" name=""/>
        <dsp:cNvSpPr/>
      </dsp:nvSpPr>
      <dsp:spPr>
        <a:xfrm>
          <a:off x="2591301" y="1775861"/>
          <a:ext cx="3820217" cy="3515923"/>
        </a:xfrm>
        <a:prstGeom prst="ellipse">
          <a:avLst/>
        </a:prstGeom>
        <a:blipFill dpi="0"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endParaRPr lang="bn-BD" sz="4800" b="1" kern="12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pPr marL="0" lvl="0" indent="0" algn="ctr" defTabSz="2133600">
            <a:lnSpc>
              <a:spcPct val="90000"/>
            </a:lnSpc>
            <a:spcBef>
              <a:spcPct val="0"/>
            </a:spcBef>
            <a:spcAft>
              <a:spcPct val="35000"/>
            </a:spcAft>
            <a:buNone/>
          </a:pPr>
          <a:endParaRPr lang="bn-BD" sz="4800" b="1" kern="12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a:p>
          <a:pPr marL="0" lvl="0" indent="0" algn="ctr" defTabSz="2133600">
            <a:lnSpc>
              <a:spcPct val="90000"/>
            </a:lnSpc>
            <a:spcBef>
              <a:spcPct val="0"/>
            </a:spcBef>
            <a:spcAft>
              <a:spcPct val="35000"/>
            </a:spcAft>
            <a:buNone/>
          </a:pPr>
          <a:endParaRPr lang="en-US" sz="4800" b="1" kern="1200"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dsp:txBody>
      <dsp:txXfrm>
        <a:off x="3150759" y="2290756"/>
        <a:ext cx="2701301" cy="2486133"/>
      </dsp:txXfrm>
    </dsp:sp>
    <dsp:sp modelId="{79A2FE31-E67A-482A-B541-F1C836518AB0}">
      <dsp:nvSpPr>
        <dsp:cNvPr id="0" name=""/>
        <dsp:cNvSpPr/>
      </dsp:nvSpPr>
      <dsp:spPr>
        <a:xfrm rot="19947390">
          <a:off x="6214322" y="2298103"/>
          <a:ext cx="164036" cy="5992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217111" y="2429323"/>
        <a:ext cx="114825" cy="359527"/>
      </dsp:txXfrm>
    </dsp:sp>
    <dsp:sp modelId="{A4701A68-31AF-4B88-B434-9FF2EAE93362}">
      <dsp:nvSpPr>
        <dsp:cNvPr id="0" name=""/>
        <dsp:cNvSpPr/>
      </dsp:nvSpPr>
      <dsp:spPr>
        <a:xfrm>
          <a:off x="6210790" y="1242483"/>
          <a:ext cx="2291559" cy="160456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b="1" kern="1200" dirty="0">
              <a:solidFill>
                <a:schemeClr val="bg1"/>
              </a:solidFill>
              <a:latin typeface="NikoshBAN" pitchFamily="2" charset="0"/>
              <a:cs typeface="NikoshBAN" pitchFamily="2" charset="0"/>
            </a:rPr>
            <a:t>জাহানা রা ইমাম</a:t>
          </a:r>
          <a:endParaRPr lang="en-US" sz="3200" b="1" kern="1200" dirty="0">
            <a:solidFill>
              <a:schemeClr val="bg1"/>
            </a:solidFill>
            <a:latin typeface="NikoshBAN" pitchFamily="2" charset="0"/>
            <a:cs typeface="NikoshBAN" pitchFamily="2" charset="0"/>
          </a:endParaRPr>
        </a:p>
      </dsp:txBody>
      <dsp:txXfrm>
        <a:off x="6546381" y="1477466"/>
        <a:ext cx="1620377" cy="1134597"/>
      </dsp:txXfrm>
    </dsp:sp>
    <dsp:sp modelId="{D5379F7F-2A9F-479A-BB35-AE388858E619}">
      <dsp:nvSpPr>
        <dsp:cNvPr id="0" name=""/>
        <dsp:cNvSpPr/>
      </dsp:nvSpPr>
      <dsp:spPr>
        <a:xfrm rot="1196406">
          <a:off x="6286028" y="3885473"/>
          <a:ext cx="21058" cy="5992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286217" y="4004238"/>
        <a:ext cx="14741" cy="359527"/>
      </dsp:txXfrm>
    </dsp:sp>
    <dsp:sp modelId="{DF0668C1-78C4-49C5-88E7-D4A66A5D9A70}">
      <dsp:nvSpPr>
        <dsp:cNvPr id="0" name=""/>
        <dsp:cNvSpPr/>
      </dsp:nvSpPr>
      <dsp:spPr>
        <a:xfrm>
          <a:off x="6248395" y="3528483"/>
          <a:ext cx="2115461" cy="20457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bn-BD" sz="3200" b="1" kern="1200" dirty="0">
              <a:solidFill>
                <a:schemeClr val="accent6">
                  <a:lumMod val="20000"/>
                  <a:lumOff val="80000"/>
                </a:schemeClr>
              </a:solidFill>
              <a:effectLst/>
              <a:latin typeface="NikoshBAN" pitchFamily="2" charset="0"/>
              <a:cs typeface="NikoshBAN" pitchFamily="2" charset="0"/>
            </a:rPr>
            <a:t>জন্ম১৯২৩ সালের ৩রা মে</a:t>
          </a:r>
          <a:endParaRPr lang="en-US" sz="3200" b="1" kern="1200" dirty="0">
            <a:solidFill>
              <a:schemeClr val="accent6">
                <a:lumMod val="20000"/>
                <a:lumOff val="80000"/>
              </a:schemeClr>
            </a:solidFill>
            <a:effectLst/>
            <a:latin typeface="NikoshBAN" pitchFamily="2" charset="0"/>
            <a:cs typeface="NikoshBAN" pitchFamily="2" charset="0"/>
          </a:endParaRPr>
        </a:p>
      </dsp:txBody>
      <dsp:txXfrm>
        <a:off x="6558197" y="3828070"/>
        <a:ext cx="1495857" cy="1446532"/>
      </dsp:txXfrm>
    </dsp:sp>
    <dsp:sp modelId="{4465E288-6F81-4335-880B-8F80FD69B47E}">
      <dsp:nvSpPr>
        <dsp:cNvPr id="0" name=""/>
        <dsp:cNvSpPr/>
      </dsp:nvSpPr>
      <dsp:spPr>
        <a:xfrm rot="5165175">
          <a:off x="4619019" y="4993760"/>
          <a:ext cx="5537" cy="5992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619793" y="5112773"/>
        <a:ext cx="3876" cy="359527"/>
      </dsp:txXfrm>
    </dsp:sp>
    <dsp:sp modelId="{63D21559-42A7-4B22-8348-148C46B982A6}">
      <dsp:nvSpPr>
        <dsp:cNvPr id="0" name=""/>
        <dsp:cNvSpPr/>
      </dsp:nvSpPr>
      <dsp:spPr>
        <a:xfrm>
          <a:off x="3022771" y="5298503"/>
          <a:ext cx="3286690" cy="128560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bn-BD" sz="2400" b="1" kern="1200" dirty="0">
              <a:solidFill>
                <a:schemeClr val="accent3">
                  <a:lumMod val="20000"/>
                  <a:lumOff val="80000"/>
                </a:schemeClr>
              </a:solidFill>
              <a:effectLst>
                <a:outerShdw blurRad="38100" dist="38100" dir="2700000" algn="tl">
                  <a:srgbClr val="000000">
                    <a:alpha val="43137"/>
                  </a:srgbClr>
                </a:outerShdw>
              </a:effectLst>
              <a:latin typeface="NikoshBAN" pitchFamily="2" charset="0"/>
              <a:cs typeface="NikoshBAN" pitchFamily="2" charset="0"/>
            </a:rPr>
            <a:t>মুর্শিদা বাদের সুন্দরপুর গ্রাম</a:t>
          </a:r>
          <a:endParaRPr lang="en-US" sz="2400" b="1" kern="1200" dirty="0">
            <a:solidFill>
              <a:schemeClr val="accent3">
                <a:lumMod val="20000"/>
                <a:lumOff val="80000"/>
              </a:schemeClr>
            </a:solidFill>
            <a:effectLst>
              <a:outerShdw blurRad="38100" dist="38100" dir="2700000" algn="tl">
                <a:srgbClr val="000000">
                  <a:alpha val="43137"/>
                </a:srgbClr>
              </a:outerShdw>
            </a:effectLst>
            <a:latin typeface="NikoshBAN" pitchFamily="2" charset="0"/>
            <a:cs typeface="NikoshBAN" pitchFamily="2" charset="0"/>
          </a:endParaRPr>
        </a:p>
      </dsp:txBody>
      <dsp:txXfrm>
        <a:off x="3504096" y="5486776"/>
        <a:ext cx="2324040" cy="909061"/>
      </dsp:txXfrm>
    </dsp:sp>
    <dsp:sp modelId="{9F38E22A-FFEF-4C3E-B288-C377B9FA3ED9}">
      <dsp:nvSpPr>
        <dsp:cNvPr id="0" name=""/>
        <dsp:cNvSpPr/>
      </dsp:nvSpPr>
      <dsp:spPr>
        <a:xfrm rot="9109987">
          <a:off x="2514775" y="4229201"/>
          <a:ext cx="256838" cy="5992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rot="10800000">
        <a:off x="2587264" y="4330857"/>
        <a:ext cx="179787" cy="359527"/>
      </dsp:txXfrm>
    </dsp:sp>
    <dsp:sp modelId="{1DA86926-6D24-4400-8053-642116639D08}">
      <dsp:nvSpPr>
        <dsp:cNvPr id="0" name=""/>
        <dsp:cNvSpPr/>
      </dsp:nvSpPr>
      <dsp:spPr>
        <a:xfrm>
          <a:off x="344239" y="4184631"/>
          <a:ext cx="2246565" cy="194738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bn-BD" sz="2400" b="1" kern="1200" dirty="0">
              <a:solidFill>
                <a:srgbClr val="FFC000"/>
              </a:solidFill>
              <a:effectLst/>
              <a:latin typeface="NikoshBAN" pitchFamily="2" charset="0"/>
              <a:cs typeface="NikoshBAN" pitchFamily="2" charset="0"/>
            </a:rPr>
            <a:t>ঢাকার সিদ্ধেশ্বরী গার্লস স্কুলের প্রাধান শিক্ষক  </a:t>
          </a:r>
          <a:endParaRPr lang="en-US" sz="2400" b="1" kern="1200" dirty="0">
            <a:solidFill>
              <a:srgbClr val="FFC000"/>
            </a:solidFill>
            <a:effectLst/>
            <a:latin typeface="NikoshBAN" pitchFamily="2" charset="0"/>
            <a:cs typeface="NikoshBAN" pitchFamily="2" charset="0"/>
          </a:endParaRPr>
        </a:p>
      </dsp:txBody>
      <dsp:txXfrm>
        <a:off x="673241" y="4469819"/>
        <a:ext cx="1588561" cy="1377007"/>
      </dsp:txXfrm>
    </dsp:sp>
    <dsp:sp modelId="{DC01A0F1-592F-4B44-B7B7-E4FC4D89031F}">
      <dsp:nvSpPr>
        <dsp:cNvPr id="0" name=""/>
        <dsp:cNvSpPr/>
      </dsp:nvSpPr>
      <dsp:spPr>
        <a:xfrm rot="12283403">
          <a:off x="2646914" y="2405619"/>
          <a:ext cx="109856" cy="5992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rot="10800000">
        <a:off x="2678361" y="2532353"/>
        <a:ext cx="76899" cy="359527"/>
      </dsp:txXfrm>
    </dsp:sp>
    <dsp:sp modelId="{F6536F58-57EE-40AD-8E8C-44070EAD87F3}">
      <dsp:nvSpPr>
        <dsp:cNvPr id="0" name=""/>
        <dsp:cNvSpPr/>
      </dsp:nvSpPr>
      <dsp:spPr>
        <a:xfrm>
          <a:off x="76699" y="1090081"/>
          <a:ext cx="2726004" cy="20680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bn-BD" sz="2700" b="1" kern="1200" dirty="0">
              <a:solidFill>
                <a:schemeClr val="accent6">
                  <a:lumMod val="40000"/>
                  <a:lumOff val="60000"/>
                </a:schemeClr>
              </a:solidFill>
              <a:effectLst/>
              <a:latin typeface="NikoshBAN" pitchFamily="2" charset="0"/>
              <a:cs typeface="NikoshBAN" pitchFamily="2" charset="0"/>
            </a:rPr>
            <a:t>গ্রন্থ-গজকচ্ছপ, সাতটি তারার ঝিকিমিকি, ক্যান্সারের সঙ্গে বসবাস   </a:t>
          </a:r>
          <a:endParaRPr lang="en-US" sz="2700" b="1" kern="1200" dirty="0">
            <a:solidFill>
              <a:schemeClr val="accent6">
                <a:lumMod val="40000"/>
                <a:lumOff val="60000"/>
              </a:schemeClr>
            </a:solidFill>
            <a:effectLst/>
            <a:latin typeface="NikoshBAN" pitchFamily="2" charset="0"/>
            <a:cs typeface="NikoshBAN" pitchFamily="2" charset="0"/>
          </a:endParaRPr>
        </a:p>
      </dsp:txBody>
      <dsp:txXfrm>
        <a:off x="475913" y="1392933"/>
        <a:ext cx="1927576" cy="1462296"/>
      </dsp:txXfrm>
    </dsp:sp>
    <dsp:sp modelId="{04B8BFEB-A1AC-4916-96F0-83E7A7A306F2}">
      <dsp:nvSpPr>
        <dsp:cNvPr id="0" name=""/>
        <dsp:cNvSpPr/>
      </dsp:nvSpPr>
      <dsp:spPr>
        <a:xfrm rot="16249629">
          <a:off x="4467764" y="1365466"/>
          <a:ext cx="121250" cy="5992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4485689" y="1503494"/>
        <a:ext cx="84875" cy="359527"/>
      </dsp:txXfrm>
    </dsp:sp>
    <dsp:sp modelId="{8FC9A454-0BD4-4A07-AB9C-0B2E40BB7826}">
      <dsp:nvSpPr>
        <dsp:cNvPr id="0" name=""/>
        <dsp:cNvSpPr/>
      </dsp:nvSpPr>
      <dsp:spPr>
        <a:xfrm>
          <a:off x="3124701" y="290186"/>
          <a:ext cx="2828928" cy="1257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bn-BD" sz="2800" kern="1200" dirty="0">
              <a:latin typeface="NikoshBAN" pitchFamily="2" charset="0"/>
              <a:cs typeface="NikoshBAN" pitchFamily="2" charset="0"/>
            </a:rPr>
            <a:t>মৃত্যু ১৯৯৪ সালের ২৬শে জুন  </a:t>
          </a:r>
          <a:endParaRPr lang="en-US" sz="2800" kern="1200" dirty="0">
            <a:latin typeface="NikoshBAN" pitchFamily="2" charset="0"/>
            <a:cs typeface="NikoshBAN" pitchFamily="2" charset="0"/>
          </a:endParaRPr>
        </a:p>
      </dsp:txBody>
      <dsp:txXfrm>
        <a:off x="3538988" y="474283"/>
        <a:ext cx="2000354" cy="88889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885AF-3172-4F86-A65F-795E48D9AD80}" type="datetimeFigureOut">
              <a:rPr lang="en-US" smtClean="0"/>
              <a:t>5/5/2020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3244D-E11F-4740-A29A-E60D3EE3638B}" type="slidenum">
              <a:rPr lang="en-US" smtClean="0"/>
              <a:t>‹#›</a:t>
            </a:fld>
            <a:endParaRPr lang="en-US"/>
          </a:p>
        </p:txBody>
      </p:sp>
    </p:spTree>
    <p:extLst>
      <p:ext uri="{BB962C8B-B14F-4D97-AF65-F5344CB8AC3E}">
        <p14:creationId xmlns:p14="http://schemas.microsoft.com/office/powerpoint/2010/main" val="327321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5000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700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7697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5785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639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0662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90270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5439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8798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1790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178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8581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437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3888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4673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58729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531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28583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hyperlink" Target="mailto:abdulmalek1972p@gmail.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5500" y="1447800"/>
            <a:ext cx="4953000" cy="1862048"/>
          </a:xfrm>
          <a:prstGeom prst="rect">
            <a:avLst/>
          </a:prstGeom>
          <a:noFill/>
        </p:spPr>
        <p:txBody>
          <a:bodyPr wrap="square" rtlCol="0">
            <a:spAutoFit/>
          </a:bodyPr>
          <a:lstStyle/>
          <a:p>
            <a:pPr algn="ctr"/>
            <a:r>
              <a:rPr lang="bn-BD" sz="11500" dirty="0">
                <a:solidFill>
                  <a:srgbClr val="92D050"/>
                </a:solidFill>
                <a:effectLst>
                  <a:outerShdw blurRad="38100" dist="38100" dir="2700000" algn="tl">
                    <a:srgbClr val="000000">
                      <a:alpha val="43137"/>
                    </a:srgbClr>
                  </a:outerShdw>
                </a:effectLst>
                <a:latin typeface="NikoshBAN" pitchFamily="2" charset="0"/>
                <a:cs typeface="NikoshBAN" pitchFamily="2" charset="0"/>
              </a:rPr>
              <a:t>স্বাগতম </a:t>
            </a:r>
            <a:endParaRPr lang="en-US" sz="11500" dirty="0">
              <a:solidFill>
                <a:srgbClr val="92D050"/>
              </a:solidFill>
              <a:effectLst>
                <a:outerShdw blurRad="38100" dist="38100" dir="2700000" algn="tl">
                  <a:srgbClr val="000000">
                    <a:alpha val="43137"/>
                  </a:srgbClr>
                </a:outerShdw>
              </a:effectLst>
              <a:latin typeface="NikoshBAN" pitchFamily="2" charset="0"/>
              <a:cs typeface="NikoshBAN" pitchFamily="2" charset="0"/>
            </a:endParaRPr>
          </a:p>
        </p:txBody>
      </p:sp>
      <p:cxnSp>
        <p:nvCxnSpPr>
          <p:cNvPr id="6" name="Straight Connector 5"/>
          <p:cNvCxnSpPr/>
          <p:nvPr/>
        </p:nvCxnSpPr>
        <p:spPr>
          <a:xfrm flipH="1" flipV="1">
            <a:off x="4800600" y="4800601"/>
            <a:ext cx="609600" cy="45719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52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128450" y="3393851"/>
            <a:ext cx="8710749" cy="1938992"/>
          </a:xfrm>
          <a:prstGeom prst="rect">
            <a:avLst/>
          </a:prstGeom>
          <a:noFill/>
        </p:spPr>
        <p:txBody>
          <a:bodyPr wrap="square" rtlCol="0">
            <a:spAutoFit/>
          </a:bodyPr>
          <a:lstStyle/>
          <a:p>
            <a:r>
              <a:rPr lang="bn-BD" sz="4000" dirty="0">
                <a:solidFill>
                  <a:srgbClr val="0070C0"/>
                </a:solidFill>
                <a:effectLst>
                  <a:outerShdw blurRad="38100" dist="38100" dir="2700000" algn="tl">
                    <a:srgbClr val="000000">
                      <a:alpha val="43137"/>
                    </a:srgbClr>
                  </a:outerShdw>
                </a:effectLst>
                <a:latin typeface="NikoshBAN" pitchFamily="2" charset="0"/>
                <a:cs typeface="NikoshBAN" pitchFamily="2" charset="0"/>
              </a:rPr>
              <a:t>বুদ্ধিজীবী ও শিল্পীদের জোর করে বেয়নেটের ভয় দেখিয়ে রেডিও টেলিভিশনে বিবৃতি দেওয়ানোর চেষ্টা করছে পাকিস্থান সেনারা </a:t>
            </a:r>
            <a:endParaRPr lang="en-US" sz="4000" dirty="0">
              <a:solidFill>
                <a:srgbClr val="0070C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1" y="-22860"/>
            <a:ext cx="3429000" cy="309681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420648"/>
            <a:ext cx="3962400" cy="2209800"/>
          </a:xfrm>
          <a:prstGeom prst="rect">
            <a:avLst/>
          </a:prstGeom>
        </p:spPr>
      </p:pic>
      <p:sp>
        <p:nvSpPr>
          <p:cNvPr id="5" name="TextBox 4"/>
          <p:cNvSpPr txBox="1"/>
          <p:nvPr/>
        </p:nvSpPr>
        <p:spPr>
          <a:xfrm>
            <a:off x="124097" y="2630448"/>
            <a:ext cx="3505200" cy="707886"/>
          </a:xfrm>
          <a:prstGeom prst="rect">
            <a:avLst/>
          </a:prstGeom>
          <a:noFill/>
        </p:spPr>
        <p:txBody>
          <a:bodyPr wrap="square" rtlCol="0">
            <a:spAutoFit/>
          </a:bodyPr>
          <a:lstStyle/>
          <a:p>
            <a:r>
              <a:rPr lang="bn-BD" sz="4000" dirty="0">
                <a:solidFill>
                  <a:srgbClr val="C00000"/>
                </a:solidFill>
                <a:effectLst>
                  <a:outerShdw blurRad="38100" dist="38100" dir="2700000" algn="tl">
                    <a:srgbClr val="000000">
                      <a:alpha val="43137"/>
                    </a:srgbClr>
                  </a:outerShdw>
                </a:effectLst>
                <a:latin typeface="NikoshBAN" pitchFamily="2" charset="0"/>
                <a:cs typeface="NikoshBAN" pitchFamily="2" charset="0"/>
              </a:rPr>
              <a:t>১৭ই মে ১৯৭১</a:t>
            </a:r>
            <a:endParaRPr lang="en-US" sz="4000" dirty="0">
              <a:solidFill>
                <a:srgbClr val="C0000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180904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943600" cy="4457700"/>
          </a:xfrm>
          <a:prstGeom prst="rect">
            <a:avLst/>
          </a:prstGeom>
        </p:spPr>
      </p:pic>
      <p:sp>
        <p:nvSpPr>
          <p:cNvPr id="3" name="TextBox 2"/>
          <p:cNvSpPr txBox="1"/>
          <p:nvPr/>
        </p:nvSpPr>
        <p:spPr>
          <a:xfrm>
            <a:off x="76200" y="4419056"/>
            <a:ext cx="8458200" cy="2062103"/>
          </a:xfrm>
          <a:prstGeom prst="rect">
            <a:avLst/>
          </a:prstGeom>
          <a:noFill/>
        </p:spPr>
        <p:txBody>
          <a:bodyPr wrap="square" rtlCol="0">
            <a:spAutoFit/>
          </a:bodyPr>
          <a:lstStyle/>
          <a:p>
            <a:r>
              <a:rPr lang="bn-BD" sz="32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২৫মে ১৯৭১</a:t>
            </a:r>
          </a:p>
          <a:p>
            <a:r>
              <a:rPr lang="bn-BD" sz="3200" b="1" dirty="0">
                <a:solidFill>
                  <a:srgbClr val="0070C0"/>
                </a:solidFill>
                <a:latin typeface="NikoshBAN" pitchFamily="2" charset="0"/>
                <a:cs typeface="NikoshBAN" pitchFamily="2" charset="0"/>
              </a:rPr>
              <a:t>দিনটি ছিল কাজী নজরুল ইসলামের জন্মজয়ন্তী । ঢাকায় শান শওকতে দিনটি পালিত হচ্ছে ।ঢাকার আনাচে কানাচে মুক্তিফৌজের গেরিলারা প্রতিঘাতের স্ফুলিঙ্গ জ্বালাতে শুরু করলো। </a:t>
            </a:r>
            <a:endParaRPr lang="en-US" sz="3200" b="1" dirty="0">
              <a:solidFill>
                <a:srgbClr val="0070C0"/>
              </a:solidFill>
              <a:latin typeface="NikoshBAN" pitchFamily="2" charset="0"/>
              <a:cs typeface="NikoshBAN" pitchFamily="2" charset="0"/>
            </a:endParaRPr>
          </a:p>
        </p:txBody>
      </p:sp>
    </p:spTree>
    <p:extLst>
      <p:ext uri="{BB962C8B-B14F-4D97-AF65-F5344CB8AC3E}">
        <p14:creationId xmlns:p14="http://schemas.microsoft.com/office/powerpoint/2010/main" val="341829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4840953"/>
            <a:ext cx="8229600" cy="2062103"/>
          </a:xfrm>
          <a:prstGeom prst="rect">
            <a:avLst/>
          </a:prstGeom>
          <a:noFill/>
        </p:spPr>
        <p:txBody>
          <a:bodyPr wrap="square" rtlCol="0">
            <a:spAutoFit/>
          </a:bodyPr>
          <a:lstStyle/>
          <a:p>
            <a:r>
              <a:rPr lang="bn-BD" sz="3200" b="1" dirty="0">
                <a:solidFill>
                  <a:schemeClr val="accent4">
                    <a:lumMod val="75000"/>
                  </a:schemeClr>
                </a:solidFill>
                <a:latin typeface="NikoshBAN" pitchFamily="2" charset="0"/>
                <a:cs typeface="NikoshBAN" pitchFamily="2" charset="0"/>
              </a:rPr>
              <a:t>লেখিকার বড় ছেলে রুমি মুক্তিযুদ্ধে যোগ দিয়েছে। রুমির শোকে মা মর্মাহত। সে বলে ছেলের প্রাণ আগে ।কিন্তু ছেলে যুদ্ধ শেষ না হওয়া পর্যন্ত খুনি সরকারের কাছে মাথা হেঁট করবে না।অবশেষে পাক হানাদার বাহিনীর গুলিতে তার চলে গেল।</a:t>
            </a:r>
            <a:endParaRPr lang="en-US" sz="3200" b="1" dirty="0">
              <a:solidFill>
                <a:schemeClr val="accent4">
                  <a:lumMod val="75000"/>
                </a:schemeClr>
              </a:solidFill>
              <a:latin typeface="NikoshBAN" pitchFamily="2" charset="0"/>
              <a:cs typeface="NikoshBAN" pitchFamily="2" charset="0"/>
            </a:endParaRPr>
          </a:p>
        </p:txBody>
      </p:sp>
      <p:sp>
        <p:nvSpPr>
          <p:cNvPr id="3" name="TextBox 2"/>
          <p:cNvSpPr txBox="1"/>
          <p:nvPr/>
        </p:nvSpPr>
        <p:spPr>
          <a:xfrm>
            <a:off x="533400" y="3886846"/>
            <a:ext cx="7848600" cy="954107"/>
          </a:xfrm>
          <a:prstGeom prst="rect">
            <a:avLst/>
          </a:prstGeom>
          <a:noFill/>
        </p:spPr>
        <p:txBody>
          <a:bodyPr wrap="square" rtlCol="0">
            <a:spAutoFit/>
          </a:bodyPr>
          <a:lstStyle/>
          <a:p>
            <a:r>
              <a:rPr lang="bn-BD" sz="2800" dirty="0">
                <a:solidFill>
                  <a:schemeClr val="accent6">
                    <a:lumMod val="75000"/>
                  </a:schemeClr>
                </a:solidFill>
                <a:latin typeface="NikoshBAN" pitchFamily="2" charset="0"/>
                <a:cs typeface="NikoshBAN" pitchFamily="2" charset="0"/>
              </a:rPr>
              <a:t>৫ই সেপ্টেম্বর ১৯৭১</a:t>
            </a:r>
          </a:p>
          <a:p>
            <a:r>
              <a:rPr lang="bn-BD" sz="2800" dirty="0">
                <a:solidFill>
                  <a:schemeClr val="accent6">
                    <a:lumMod val="75000"/>
                  </a:schemeClr>
                </a:solidFill>
                <a:latin typeface="NikoshBAN" pitchFamily="2" charset="0"/>
                <a:cs typeface="NikoshBAN" pitchFamily="2" charset="0"/>
              </a:rPr>
              <a:t>পাকিস্তানি সৈন্যরা সাধারন জনগনকে নির্মম ভাবে গুলি করে মারছে। </a:t>
            </a:r>
            <a:endParaRPr lang="en-US" sz="2800" dirty="0">
              <a:solidFill>
                <a:schemeClr val="accent6">
                  <a:lumMod val="75000"/>
                </a:schemeClr>
              </a:solidFill>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957605"/>
          </a:xfrm>
          <a:prstGeom prst="rect">
            <a:avLst/>
          </a:prstGeom>
        </p:spPr>
      </p:pic>
    </p:spTree>
    <p:extLst>
      <p:ext uri="{BB962C8B-B14F-4D97-AF65-F5344CB8AC3E}">
        <p14:creationId xmlns:p14="http://schemas.microsoft.com/office/powerpoint/2010/main" val="267550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0"/>
            <a:ext cx="8077200" cy="3477875"/>
          </a:xfrm>
          <a:prstGeom prst="rect">
            <a:avLst/>
          </a:prstGeom>
          <a:noFill/>
        </p:spPr>
        <p:txBody>
          <a:bodyPr wrap="square" rtlCol="0">
            <a:spAutoFit/>
          </a:bodyPr>
          <a:lstStyle/>
          <a:p>
            <a:r>
              <a:rPr lang="bn-BD" sz="44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১৬ই ডিসেম্বর ১৯৭১</a:t>
            </a:r>
          </a:p>
          <a:p>
            <a:r>
              <a:rPr lang="bn-BD" sz="44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দুপুর থেকে সারা শহরে ভীষণ উত্তেজনা। বিকাল ৩টের সময় পাকিস্তানি ৯০ হাজার সৈন্য নিয়ে  জেনারেল নিয়াজী আত্নসমর্পণ করে ।</a:t>
            </a:r>
          </a:p>
          <a:p>
            <a:endParaRPr lang="en-US" sz="4400" b="1" dirty="0">
              <a:solidFill>
                <a:srgbClr val="D62ACE"/>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229100" cy="329782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9100" y="0"/>
            <a:ext cx="4914900" cy="3295650"/>
          </a:xfrm>
          <a:prstGeom prst="rect">
            <a:avLst/>
          </a:prstGeom>
        </p:spPr>
      </p:pic>
    </p:spTree>
    <p:extLst>
      <p:ext uri="{BB962C8B-B14F-4D97-AF65-F5344CB8AC3E}">
        <p14:creationId xmlns:p14="http://schemas.microsoft.com/office/powerpoint/2010/main" val="109790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9860"/>
          <a:stretch/>
        </p:blipFill>
        <p:spPr>
          <a:xfrm>
            <a:off x="76200" y="76200"/>
            <a:ext cx="2530861" cy="1752599"/>
          </a:xfrm>
          <a:prstGeom prst="rect">
            <a:avLst/>
          </a:prstGeom>
        </p:spPr>
      </p:pic>
      <p:sp>
        <p:nvSpPr>
          <p:cNvPr id="4" name="TextBox 3"/>
          <p:cNvSpPr txBox="1"/>
          <p:nvPr/>
        </p:nvSpPr>
        <p:spPr>
          <a:xfrm>
            <a:off x="2819400" y="762000"/>
            <a:ext cx="3048000" cy="461665"/>
          </a:xfrm>
          <a:prstGeom prst="rect">
            <a:avLst/>
          </a:prstGeom>
          <a:noFill/>
        </p:spPr>
        <p:txBody>
          <a:bodyPr wrap="square" rtlCol="0">
            <a:spAutoFit/>
          </a:bodyPr>
          <a:lstStyle/>
          <a:p>
            <a:r>
              <a:rPr lang="bn-BD" sz="2400" dirty="0">
                <a:latin typeface="NikoshBAN" pitchFamily="2" charset="0"/>
                <a:cs typeface="NikoshBAN" pitchFamily="2" charset="0"/>
              </a:rPr>
              <a:t>জামী = লেখিকার ছোট ছেলে  </a:t>
            </a:r>
            <a:endParaRPr lang="en-US" sz="2400" dirty="0">
              <a:latin typeface="NikoshBAN" pitchFamily="2" charset="0"/>
              <a:cs typeface="NikoshBAN" pitchFamily="2" charset="0"/>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71095" t="4616" r="10619" b="-1"/>
          <a:stretch/>
        </p:blipFill>
        <p:spPr>
          <a:xfrm>
            <a:off x="76200" y="1820090"/>
            <a:ext cx="1752600" cy="2560320"/>
          </a:xfrm>
          <a:prstGeom prst="rect">
            <a:avLst/>
          </a:prstGeom>
        </p:spPr>
      </p:pic>
      <p:sp>
        <p:nvSpPr>
          <p:cNvPr id="6" name="TextBox 5"/>
          <p:cNvSpPr txBox="1"/>
          <p:nvPr/>
        </p:nvSpPr>
        <p:spPr>
          <a:xfrm>
            <a:off x="2622301" y="3196046"/>
            <a:ext cx="3657600" cy="523220"/>
          </a:xfrm>
          <a:prstGeom prst="rect">
            <a:avLst/>
          </a:prstGeom>
          <a:noFill/>
        </p:spPr>
        <p:txBody>
          <a:bodyPr wrap="square" rtlCol="0">
            <a:spAutoFit/>
          </a:bodyPr>
          <a:lstStyle/>
          <a:p>
            <a:r>
              <a:rPr lang="bn-BD" sz="2800" dirty="0">
                <a:latin typeface="NikoshBAN" pitchFamily="2" charset="0"/>
                <a:cs typeface="NikoshBAN" pitchFamily="2" charset="0"/>
              </a:rPr>
              <a:t>বেয়নেট= বন্দুকের সঙ্গিন </a:t>
            </a:r>
            <a:endParaRPr lang="en-US" sz="2800" dirty="0">
              <a:latin typeface="NikoshBAN" pitchFamily="2" charset="0"/>
              <a:cs typeface="NikoshBAN" pitchFamily="2" charset="0"/>
            </a:endParaRPr>
          </a:p>
        </p:txBody>
      </p:sp>
    </p:spTree>
    <p:extLst>
      <p:ext uri="{BB962C8B-B14F-4D97-AF65-F5344CB8AC3E}">
        <p14:creationId xmlns:p14="http://schemas.microsoft.com/office/powerpoint/2010/main" val="27778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762000"/>
            <a:ext cx="2590800" cy="7078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4000" dirty="0">
                <a:latin typeface="NikoshBAN" pitchFamily="2" charset="0"/>
                <a:cs typeface="NikoshBAN" pitchFamily="2" charset="0"/>
              </a:rPr>
              <a:t>মূল্যায়ন </a:t>
            </a:r>
            <a:endParaRPr lang="en-US" sz="4000" dirty="0">
              <a:latin typeface="NikoshBAN" pitchFamily="2" charset="0"/>
              <a:cs typeface="NikoshBAN" pitchFamily="2" charset="0"/>
            </a:endParaRPr>
          </a:p>
        </p:txBody>
      </p:sp>
      <p:sp>
        <p:nvSpPr>
          <p:cNvPr id="3" name="TextBox 2"/>
          <p:cNvSpPr txBox="1"/>
          <p:nvPr/>
        </p:nvSpPr>
        <p:spPr>
          <a:xfrm>
            <a:off x="762000" y="2133600"/>
            <a:ext cx="7391400" cy="1569660"/>
          </a:xfrm>
          <a:prstGeom prst="rect">
            <a:avLst/>
          </a:prstGeom>
          <a:noFill/>
        </p:spPr>
        <p:txBody>
          <a:bodyPr wrap="square" rtlCol="0">
            <a:spAutoFit/>
          </a:bodyPr>
          <a:lstStyle/>
          <a:p>
            <a:r>
              <a:rPr lang="bn-BD" sz="3200" dirty="0">
                <a:latin typeface="NikoshBAN" pitchFamily="2" charset="0"/>
                <a:cs typeface="NikoshBAN" pitchFamily="2" charset="0"/>
              </a:rPr>
              <a:t>জাহানারা ইমামের জন্ম ও মৃত্যু  কত তারিখে?</a:t>
            </a:r>
          </a:p>
          <a:p>
            <a:r>
              <a:rPr lang="bn-BD" sz="3200" dirty="0">
                <a:latin typeface="NikoshBAN" pitchFamily="2" charset="0"/>
                <a:cs typeface="NikoshBAN" pitchFamily="2" charset="0"/>
              </a:rPr>
              <a:t> লেখকের কোন ছেলে মুক্তিযুদ্ধে শহীদ হয়?</a:t>
            </a:r>
          </a:p>
          <a:p>
            <a:r>
              <a:rPr lang="bn-BD" sz="3200" dirty="0">
                <a:latin typeface="NikoshBAN" pitchFamily="2" charset="0"/>
                <a:cs typeface="NikoshBAN" pitchFamily="2" charset="0"/>
              </a:rPr>
              <a:t>কত তারিখে  পাকিস্থানি সেনারা আত্নসমর্পন করে ? </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0924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5887" y="1676401"/>
            <a:ext cx="5410200" cy="1323439"/>
          </a:xfrm>
          <a:prstGeom prst="rect">
            <a:avLst/>
          </a:prstGeom>
          <a:noFill/>
        </p:spPr>
        <p:txBody>
          <a:bodyPr wrap="square" rtlCol="0">
            <a:spAutoFit/>
          </a:bodyPr>
          <a:lstStyle/>
          <a:p>
            <a:pPr algn="ctr"/>
            <a:r>
              <a:rPr lang="bn-BD" sz="8000" b="1" dirty="0">
                <a:solidFill>
                  <a:schemeClr val="accent2">
                    <a:lumMod val="75000"/>
                  </a:schemeClr>
                </a:solidFill>
                <a:effectLst>
                  <a:outerShdw blurRad="38100" dist="38100" dir="2700000" algn="tl">
                    <a:srgbClr val="000000">
                      <a:alpha val="43137"/>
                    </a:srgbClr>
                  </a:outerShdw>
                </a:effectLst>
                <a:latin typeface="NikoshBAN" pitchFamily="2" charset="0"/>
                <a:cs typeface="NikoshBAN" pitchFamily="2" charset="0"/>
              </a:rPr>
              <a:t>বাড়ির</a:t>
            </a:r>
            <a:r>
              <a:rPr lang="bn-BD" sz="8000" b="1" dirty="0">
                <a:effectLst>
                  <a:outerShdw blurRad="38100" dist="38100" dir="2700000" algn="tl">
                    <a:srgbClr val="000000">
                      <a:alpha val="43137"/>
                    </a:srgbClr>
                  </a:outerShdw>
                </a:effectLst>
                <a:latin typeface="NikoshBAN" pitchFamily="2" charset="0"/>
                <a:cs typeface="NikoshBAN" pitchFamily="2" charset="0"/>
              </a:rPr>
              <a:t> </a:t>
            </a:r>
            <a:r>
              <a:rPr lang="bn-BD" sz="8000" b="1" dirty="0">
                <a:solidFill>
                  <a:schemeClr val="accent2">
                    <a:lumMod val="75000"/>
                  </a:schemeClr>
                </a:solidFill>
                <a:effectLst>
                  <a:outerShdw blurRad="38100" dist="38100" dir="2700000" algn="tl">
                    <a:srgbClr val="000000">
                      <a:alpha val="43137"/>
                    </a:srgbClr>
                  </a:outerShdw>
                </a:effectLst>
                <a:latin typeface="NikoshBAN" pitchFamily="2" charset="0"/>
                <a:cs typeface="NikoshBAN" pitchFamily="2" charset="0"/>
              </a:rPr>
              <a:t>কাজ</a:t>
            </a:r>
            <a:r>
              <a:rPr lang="bn-BD" sz="8000" b="1" dirty="0">
                <a:effectLst>
                  <a:outerShdw blurRad="38100" dist="38100" dir="2700000" algn="tl">
                    <a:srgbClr val="000000">
                      <a:alpha val="43137"/>
                    </a:srgbClr>
                  </a:outerShdw>
                </a:effectLst>
                <a:latin typeface="NikoshBAN" pitchFamily="2" charset="0"/>
                <a:cs typeface="NikoshBAN" pitchFamily="2" charset="0"/>
              </a:rPr>
              <a:t> </a:t>
            </a:r>
            <a:endParaRPr lang="en-US" sz="8000" b="1" dirty="0">
              <a:effectLst>
                <a:outerShdw blurRad="38100" dist="38100" dir="2700000" algn="tl">
                  <a:srgbClr val="000000">
                    <a:alpha val="43137"/>
                  </a:srgbClr>
                </a:outerShdw>
              </a:effectLst>
              <a:latin typeface="NikoshBAN" pitchFamily="2" charset="0"/>
              <a:cs typeface="NikoshBAN" pitchFamily="2" charset="0"/>
            </a:endParaRPr>
          </a:p>
        </p:txBody>
      </p:sp>
      <p:sp>
        <p:nvSpPr>
          <p:cNvPr id="4" name="TextBox 3"/>
          <p:cNvSpPr txBox="1"/>
          <p:nvPr/>
        </p:nvSpPr>
        <p:spPr>
          <a:xfrm>
            <a:off x="304800" y="3505200"/>
            <a:ext cx="8229599" cy="1200329"/>
          </a:xfrm>
          <a:prstGeom prst="rect">
            <a:avLst/>
          </a:prstGeom>
          <a:noFill/>
        </p:spPr>
        <p:txBody>
          <a:bodyPr wrap="square" rtlCol="0">
            <a:spAutoFit/>
          </a:bodyPr>
          <a:lstStyle/>
          <a:p>
            <a:r>
              <a:rPr lang="bn-BD" sz="3600" b="1" dirty="0">
                <a:effectLst>
                  <a:outerShdw blurRad="38100" dist="38100" dir="2700000" algn="tl">
                    <a:srgbClr val="000000">
                      <a:alpha val="43137"/>
                    </a:srgbClr>
                  </a:outerShdw>
                </a:effectLst>
                <a:latin typeface="NikoshBAN" pitchFamily="2" charset="0"/>
                <a:cs typeface="NikoshBAN" pitchFamily="2" charset="0"/>
              </a:rPr>
              <a:t>একাত্তরের  দিনগুলি আমাদের কোন দিককে উম্মোচিত করেছে  তা সম্পর্কে তুমি যা জান লিখ </a:t>
            </a:r>
            <a:endParaRPr lang="en-US" sz="3600" b="1" dirty="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302338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881052"/>
            <a:ext cx="6400800" cy="4267200"/>
          </a:xfrm>
          <a:prstGeom prst="rect">
            <a:avLst/>
          </a:prstGeom>
        </p:spPr>
      </p:pic>
      <p:sp>
        <p:nvSpPr>
          <p:cNvPr id="4" name="TextBox 3"/>
          <p:cNvSpPr txBox="1"/>
          <p:nvPr/>
        </p:nvSpPr>
        <p:spPr>
          <a:xfrm>
            <a:off x="2286000" y="259140"/>
            <a:ext cx="3581400"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bn-BD" sz="9600" dirty="0">
                <a:solidFill>
                  <a:srgbClr val="002060"/>
                </a:solidFill>
                <a:latin typeface="NikoshBAN" pitchFamily="2" charset="0"/>
                <a:cs typeface="NikoshBAN" pitchFamily="2" charset="0"/>
              </a:rPr>
              <a:t>ধন্যবাদ</a:t>
            </a:r>
            <a:r>
              <a:rPr lang="bn-BD" sz="9600" dirty="0">
                <a:solidFill>
                  <a:srgbClr val="D62ACE"/>
                </a:solidFill>
                <a:latin typeface="NikoshBAN" pitchFamily="2" charset="0"/>
                <a:cs typeface="NikoshBAN" pitchFamily="2" charset="0"/>
              </a:rPr>
              <a:t> </a:t>
            </a:r>
            <a:endParaRPr lang="en-US" sz="9600" dirty="0">
              <a:solidFill>
                <a:srgbClr val="D62ACE"/>
              </a:solidFill>
              <a:latin typeface="NikoshBAN" pitchFamily="2" charset="0"/>
              <a:cs typeface="NikoshBAN" pitchFamily="2" charset="0"/>
            </a:endParaRPr>
          </a:p>
        </p:txBody>
      </p:sp>
    </p:spTree>
    <p:extLst>
      <p:ext uri="{BB962C8B-B14F-4D97-AF65-F5344CB8AC3E}">
        <p14:creationId xmlns:p14="http://schemas.microsoft.com/office/powerpoint/2010/main" val="247580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ame 5">
            <a:extLst>
              <a:ext uri="{FF2B5EF4-FFF2-40B4-BE49-F238E27FC236}">
                <a16:creationId xmlns:a16="http://schemas.microsoft.com/office/drawing/2014/main" id="{B09903FB-9969-434E-B986-DD3F8394BABD}"/>
              </a:ext>
            </a:extLst>
          </p:cNvPr>
          <p:cNvSpPr/>
          <p:nvPr/>
        </p:nvSpPr>
        <p:spPr>
          <a:xfrm>
            <a:off x="0" y="0"/>
            <a:ext cx="9144000" cy="6858000"/>
          </a:xfrm>
          <a:prstGeom prst="frame">
            <a:avLst>
              <a:gd name="adj1" fmla="val 4295"/>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08234C3D-B93B-4F70-9ADE-139C9FFF78BC}"/>
              </a:ext>
            </a:extLst>
          </p:cNvPr>
          <p:cNvSpPr txBox="1"/>
          <p:nvPr/>
        </p:nvSpPr>
        <p:spPr>
          <a:xfrm>
            <a:off x="3124200" y="1047715"/>
            <a:ext cx="2895600" cy="923330"/>
          </a:xfrm>
          <a:prstGeom prst="rect">
            <a:avLst/>
          </a:prstGeom>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5400" dirty="0">
                <a:solidFill>
                  <a:srgbClr val="002060"/>
                </a:solidFill>
                <a:latin typeface="NikoshBAN" pitchFamily="2" charset="0"/>
                <a:cs typeface="NikoshBAN" pitchFamily="2" charset="0"/>
              </a:rPr>
              <a:t>পরিচিতি</a:t>
            </a:r>
            <a:r>
              <a:rPr lang="bn-BD" sz="4000" dirty="0">
                <a:solidFill>
                  <a:srgbClr val="002060"/>
                </a:solidFill>
                <a:latin typeface="NikoshBAN" pitchFamily="2" charset="0"/>
                <a:cs typeface="NikoshBAN" pitchFamily="2" charset="0"/>
              </a:rPr>
              <a:t> </a:t>
            </a:r>
            <a:endParaRPr lang="en-US" sz="4000" dirty="0">
              <a:solidFill>
                <a:srgbClr val="002060"/>
              </a:solidFill>
              <a:latin typeface="NikoshBAN" pitchFamily="2" charset="0"/>
              <a:cs typeface="NikoshBAN" pitchFamily="2" charset="0"/>
            </a:endParaRPr>
          </a:p>
        </p:txBody>
      </p:sp>
      <p:pic>
        <p:nvPicPr>
          <p:cNvPr id="8" name="Picture 7">
            <a:extLst>
              <a:ext uri="{FF2B5EF4-FFF2-40B4-BE49-F238E27FC236}">
                <a16:creationId xmlns:a16="http://schemas.microsoft.com/office/drawing/2014/main" id="{CF38BE0F-E30C-4776-A784-6B29CC6E4E4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02210" y="807648"/>
            <a:ext cx="2049873" cy="2049873"/>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A95AFA0F-7601-436A-A392-6D2CE9DCA5CD}"/>
              </a:ext>
            </a:extLst>
          </p:cNvPr>
          <p:cNvPicPr>
            <a:picLocks noChangeAspect="1"/>
          </p:cNvPicPr>
          <p:nvPr/>
        </p:nvPicPr>
        <p:blipFill>
          <a:blip r:embed="rId3"/>
          <a:stretch>
            <a:fillRect/>
          </a:stretch>
        </p:blipFill>
        <p:spPr>
          <a:xfrm>
            <a:off x="4084881" y="2112160"/>
            <a:ext cx="1268230" cy="3667755"/>
          </a:xfrm>
          <a:prstGeom prst="rect">
            <a:avLst/>
          </a:prstGeom>
          <a:solidFill>
            <a:schemeClr val="bg1"/>
          </a:solidFill>
          <a:ln>
            <a:noFill/>
          </a:ln>
          <a:effectLst/>
        </p:spPr>
      </p:pic>
      <p:sp>
        <p:nvSpPr>
          <p:cNvPr id="10" name="TextBox 3">
            <a:extLst>
              <a:ext uri="{FF2B5EF4-FFF2-40B4-BE49-F238E27FC236}">
                <a16:creationId xmlns:a16="http://schemas.microsoft.com/office/drawing/2014/main" id="{52352EC7-D209-42FE-BD57-E56B83C7C33B}"/>
              </a:ext>
            </a:extLst>
          </p:cNvPr>
          <p:cNvSpPr txBox="1"/>
          <p:nvPr/>
        </p:nvSpPr>
        <p:spPr>
          <a:xfrm>
            <a:off x="381000" y="3178796"/>
            <a:ext cx="4984602" cy="34163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000" b="1" dirty="0" err="1">
                <a:solidFill>
                  <a:srgbClr val="00B050"/>
                </a:solidFill>
                <a:latin typeface="NikoshBAN" pitchFamily="2" charset="0"/>
                <a:cs typeface="NikoshBAN" pitchFamily="2" charset="0"/>
              </a:rPr>
              <a:t>মোহাম্মদ</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আব্দুল</a:t>
            </a:r>
            <a:r>
              <a:rPr lang="en-US" sz="4000" b="1" dirty="0">
                <a:solidFill>
                  <a:srgbClr val="00B050"/>
                </a:solidFill>
                <a:latin typeface="NikoshBAN" pitchFamily="2" charset="0"/>
                <a:cs typeface="NikoshBAN" pitchFamily="2" charset="0"/>
              </a:rPr>
              <a:t> </a:t>
            </a:r>
            <a:r>
              <a:rPr lang="en-US" sz="4000" b="1" dirty="0" err="1">
                <a:solidFill>
                  <a:srgbClr val="00B050"/>
                </a:solidFill>
                <a:latin typeface="NikoshBAN" pitchFamily="2" charset="0"/>
                <a:cs typeface="NikoshBAN" pitchFamily="2" charset="0"/>
              </a:rPr>
              <a:t>মালেক</a:t>
            </a:r>
            <a:endParaRPr lang="en-US" sz="4000" b="1" dirty="0">
              <a:solidFill>
                <a:srgbClr val="00B050"/>
              </a:solidFill>
              <a:latin typeface="NikoshBAN" pitchFamily="2" charset="0"/>
              <a:cs typeface="NikoshBAN" pitchFamily="2" charset="0"/>
            </a:endParaRPr>
          </a:p>
          <a:p>
            <a:r>
              <a:rPr lang="en-US" sz="3200" dirty="0" err="1">
                <a:latin typeface="NikoshBAN" pitchFamily="2" charset="0"/>
                <a:cs typeface="NikoshBAN" pitchFamily="2" charset="0"/>
              </a:rPr>
              <a:t>সহকারী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শিক্ষক</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কম্পিউটার</a:t>
            </a:r>
            <a:r>
              <a:rPr lang="en-US" sz="3200" dirty="0">
                <a:latin typeface="NikoshBAN" pitchFamily="2" charset="0"/>
                <a:cs typeface="NikoshBAN" pitchFamily="2" charset="0"/>
              </a:rPr>
              <a:t>)</a:t>
            </a:r>
          </a:p>
          <a:p>
            <a:r>
              <a:rPr lang="en-US" sz="3200" dirty="0" err="1">
                <a:latin typeface="NikoshBAN" pitchFamily="2" charset="0"/>
                <a:cs typeface="NikoshBAN" pitchFamily="2" charset="0"/>
              </a:rPr>
              <a:t>কাজী</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আব্দুল</a:t>
            </a:r>
            <a:r>
              <a:rPr lang="en-US" sz="3200" dirty="0">
                <a:latin typeface="NikoshBAN" pitchFamily="2" charset="0"/>
                <a:cs typeface="NikoshBAN" pitchFamily="2" charset="0"/>
              </a:rPr>
              <a:t> </a:t>
            </a:r>
            <a:r>
              <a:rPr lang="en-US" sz="3200" dirty="0" err="1">
                <a:latin typeface="NikoshBAN" pitchFamily="2" charset="0"/>
                <a:cs typeface="NikoshBAN" pitchFamily="2" charset="0"/>
              </a:rPr>
              <a:t>মাজেদ</a:t>
            </a:r>
            <a:r>
              <a:rPr lang="en-US" sz="3200" dirty="0">
                <a:latin typeface="NikoshBAN" pitchFamily="2" charset="0"/>
                <a:cs typeface="NikoshBAN" pitchFamily="2" charset="0"/>
              </a:rPr>
              <a:t> </a:t>
            </a:r>
            <a:r>
              <a:rPr lang="en-US" sz="3200" dirty="0" err="1">
                <a:latin typeface="NikoshBAN" pitchFamily="2" charset="0"/>
                <a:cs typeface="NikoshBAN" pitchFamily="2" charset="0"/>
              </a:rPr>
              <a:t>একাডেমী</a:t>
            </a:r>
            <a:endParaRPr lang="en-US" sz="3200" dirty="0">
              <a:latin typeface="NikoshBAN" pitchFamily="2" charset="0"/>
              <a:cs typeface="NikoshBAN" pitchFamily="2" charset="0"/>
            </a:endParaRPr>
          </a:p>
          <a:p>
            <a:r>
              <a:rPr lang="en-US" sz="3200" dirty="0" err="1">
                <a:latin typeface="NikoshBAN" pitchFamily="2" charset="0"/>
                <a:cs typeface="NikoshBAN" pitchFamily="2" charset="0"/>
              </a:rPr>
              <a:t>পাংশা</a:t>
            </a:r>
            <a:r>
              <a:rPr lang="en-US" sz="3200" dirty="0">
                <a:latin typeface="NikoshBAN" pitchFamily="2" charset="0"/>
                <a:cs typeface="NikoshBAN" pitchFamily="2" charset="0"/>
              </a:rPr>
              <a:t>, </a:t>
            </a:r>
            <a:r>
              <a:rPr lang="en-US" sz="3200" dirty="0" err="1">
                <a:latin typeface="NikoshBAN" pitchFamily="2" charset="0"/>
                <a:cs typeface="NikoshBAN" pitchFamily="2" charset="0"/>
              </a:rPr>
              <a:t>রাজবাড়ী</a:t>
            </a:r>
            <a:r>
              <a:rPr lang="en-US" sz="3200" dirty="0">
                <a:latin typeface="NikoshBAN" pitchFamily="2" charset="0"/>
                <a:cs typeface="NikoshBAN" pitchFamily="2" charset="0"/>
              </a:rPr>
              <a:t>।</a:t>
            </a:r>
          </a:p>
          <a:p>
            <a:r>
              <a:rPr lang="en-US" sz="3200" dirty="0" err="1">
                <a:latin typeface="NikoshBAN" pitchFamily="2" charset="0"/>
                <a:cs typeface="NikoshBAN" pitchFamily="2" charset="0"/>
              </a:rPr>
              <a:t>মোবাইল</a:t>
            </a:r>
            <a:r>
              <a:rPr lang="en-US" sz="3200" dirty="0">
                <a:latin typeface="NikoshBAN" pitchFamily="2" charset="0"/>
                <a:cs typeface="NikoshBAN" pitchFamily="2" charset="0"/>
              </a:rPr>
              <a:t>: ০১৭১৭-০০২১৫১</a:t>
            </a:r>
          </a:p>
          <a:p>
            <a:r>
              <a:rPr lang="en-US" sz="2400" dirty="0">
                <a:latin typeface="NikoshBAN" pitchFamily="2" charset="0"/>
                <a:cs typeface="NikoshBAN" pitchFamily="2" charset="0"/>
              </a:rPr>
              <a:t>ই-</a:t>
            </a:r>
            <a:r>
              <a:rPr lang="en-US" sz="2400" dirty="0" err="1">
                <a:latin typeface="NikoshBAN" pitchFamily="2" charset="0"/>
                <a:cs typeface="NikoshBAN" pitchFamily="2" charset="0"/>
              </a:rPr>
              <a:t>মেইল</a:t>
            </a:r>
            <a:r>
              <a:rPr lang="en-US" sz="2400" dirty="0">
                <a:latin typeface="NikoshBAN" pitchFamily="2" charset="0"/>
                <a:cs typeface="NikoshBAN" pitchFamily="2" charset="0"/>
              </a:rPr>
              <a:t> </a:t>
            </a:r>
            <a:r>
              <a:rPr lang="en-US" sz="2400" dirty="0">
                <a:solidFill>
                  <a:srgbClr val="7030A0"/>
                </a:solidFill>
                <a:latin typeface="NikoshBAN" pitchFamily="2" charset="0"/>
                <a:cs typeface="NikoshBAN" pitchFamily="2" charset="0"/>
              </a:rPr>
              <a:t>: </a:t>
            </a:r>
            <a:r>
              <a:rPr lang="en-US" sz="2400" dirty="0">
                <a:solidFill>
                  <a:srgbClr val="7030A0"/>
                </a:solidFill>
                <a:latin typeface="Times New Roman" pitchFamily="18" charset="0"/>
                <a:cs typeface="Times New Roman" pitchFamily="18" charset="0"/>
                <a:hlinkClick r:id="rId4">
                  <a:extLst>
                    <a:ext uri="{A12FA001-AC4F-418D-AE19-62706E023703}">
                      <ahyp:hlinkClr xmlns:ahyp="http://schemas.microsoft.com/office/drawing/2018/hyperlinkcolor" val="tx"/>
                    </a:ext>
                  </a:extLst>
                </a:hlinkClick>
              </a:rPr>
              <a:t>abdulmalek1972p@gmail.com</a:t>
            </a:r>
            <a:endParaRPr lang="en-US" sz="2400" dirty="0">
              <a:solidFill>
                <a:srgbClr val="7030A0"/>
              </a:solidFill>
              <a:latin typeface="Times New Roman" pitchFamily="18" charset="0"/>
              <a:cs typeface="Times New Roman" pitchFamily="18" charset="0"/>
            </a:endParaRPr>
          </a:p>
          <a:p>
            <a:r>
              <a:rPr lang="en-US" sz="2400" dirty="0">
                <a:solidFill>
                  <a:srgbClr val="002060"/>
                </a:solidFill>
                <a:latin typeface="Times New Roman" pitchFamily="18" charset="0"/>
                <a:cs typeface="Times New Roman" pitchFamily="18" charset="0"/>
              </a:rPr>
              <a:t>Website: www.teachersnews24.com</a:t>
            </a: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6008E278-48CF-4A2A-9351-131B847D521B}"/>
              </a:ext>
            </a:extLst>
          </p:cNvPr>
          <p:cNvSpPr/>
          <p:nvPr/>
        </p:nvSpPr>
        <p:spPr>
          <a:xfrm>
            <a:off x="5157730" y="4089856"/>
            <a:ext cx="3810000" cy="2062103"/>
          </a:xfrm>
          <a:prstGeom prst="rect">
            <a:avLst/>
          </a:prstGeom>
        </p:spPr>
        <p:txBody>
          <a:bodyPr wrap="square">
            <a:spAutoFit/>
          </a:bodyPr>
          <a:lstStyle/>
          <a:p>
            <a:pPr algn="ctr">
              <a:defRPr/>
            </a:pPr>
            <a:r>
              <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নবম</a:t>
            </a:r>
            <a:endParaRPr lang="en-US" sz="3200" dirty="0">
              <a:ln w="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defRPr/>
            </a:pPr>
            <a:r>
              <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a:t>
            </a:r>
            <a:r>
              <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১ম </a:t>
            </a:r>
            <a:r>
              <a:rPr lang="en-US" sz="28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পত্র</a:t>
            </a:r>
            <a:endParaRPr lang="en-US" sz="28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defRPr/>
            </a:pP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সময়</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৫০ </a:t>
            </a:r>
            <a:r>
              <a:rPr lang="en-US" sz="3200"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মিনি</a:t>
            </a:r>
            <a:r>
              <a:rPr lang="bn-IN"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ট</a:t>
            </a:r>
          </a:p>
          <a:p>
            <a:pPr>
              <a:defRPr/>
            </a:pPr>
            <a:r>
              <a:rPr lang="bn-IN"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তারিখ:</a:t>
            </a:r>
            <a:r>
              <a:rPr lang="en-SG"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05/০5/২০২০</a:t>
            </a:r>
            <a:r>
              <a:rPr lang="bn-IN"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bn-BD" sz="3200"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4535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56490"/>
          </a:xfrm>
          <a:prstGeom prst="rect">
            <a:avLst/>
          </a:prstGeom>
        </p:spPr>
      </p:pic>
      <p:sp>
        <p:nvSpPr>
          <p:cNvPr id="4" name="Rectangle 3"/>
          <p:cNvSpPr/>
          <p:nvPr/>
        </p:nvSpPr>
        <p:spPr>
          <a:xfrm>
            <a:off x="3048000" y="5562600"/>
            <a:ext cx="4191000" cy="1107996"/>
          </a:xfrm>
          <a:prstGeom prst="rect">
            <a:avLst/>
          </a:prstGeom>
        </p:spPr>
        <p:txBody>
          <a:bodyPr wrap="square">
            <a:spAutoFit/>
          </a:bodyPr>
          <a:lstStyle/>
          <a:p>
            <a:pPr algn="ctr"/>
            <a:r>
              <a:rPr lang="bn-BD" sz="6600" dirty="0">
                <a:solidFill>
                  <a:srgbClr val="002060"/>
                </a:solidFill>
                <a:effectLst>
                  <a:outerShdw blurRad="38100" dist="38100" dir="2700000" algn="tl">
                    <a:srgbClr val="000000">
                      <a:alpha val="43137"/>
                    </a:srgbClr>
                  </a:outerShdw>
                </a:effectLst>
                <a:latin typeface="NikoshBAN" pitchFamily="2" charset="0"/>
                <a:cs typeface="NikoshBAN" pitchFamily="2" charset="0"/>
              </a:rPr>
              <a:t>১৯৭১ সাল</a:t>
            </a:r>
            <a:endParaRPr lang="en-US" sz="66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331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
            <a:ext cx="8305800" cy="1323439"/>
          </a:xfrm>
          <a:prstGeom prst="rect">
            <a:avLst/>
          </a:prstGeom>
          <a:noFill/>
        </p:spPr>
        <p:txBody>
          <a:bodyPr wrap="square" rtlCol="0">
            <a:spAutoFit/>
          </a:bodyPr>
          <a:lstStyle/>
          <a:p>
            <a:pPr algn="ctr"/>
            <a:r>
              <a:rPr lang="bn-BD" sz="80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একাত্তরের দিনগুলি </a:t>
            </a:r>
            <a:endParaRPr lang="en-US" sz="8000" b="1"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1219200"/>
            <a:ext cx="9144000" cy="5638800"/>
          </a:xfrm>
          <a:prstGeom prst="rect">
            <a:avLst/>
          </a:prstGeom>
        </p:spPr>
      </p:pic>
    </p:spTree>
    <p:extLst>
      <p:ext uri="{BB962C8B-B14F-4D97-AF65-F5344CB8AC3E}">
        <p14:creationId xmlns:p14="http://schemas.microsoft.com/office/powerpoint/2010/main" val="390922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752600"/>
            <a:ext cx="6705600" cy="6863417"/>
          </a:xfrm>
          <a:prstGeom prst="rect">
            <a:avLst/>
          </a:prstGeom>
          <a:noFill/>
        </p:spPr>
        <p:txBody>
          <a:bodyPr wrap="square" rtlCol="0">
            <a:spAutoFit/>
          </a:bodyPr>
          <a:lstStyle/>
          <a:p>
            <a:r>
              <a:rPr lang="bn-BD" sz="4000" b="1" dirty="0">
                <a:solidFill>
                  <a:srgbClr val="00B0F0"/>
                </a:solidFill>
                <a:effectLst>
                  <a:outerShdw blurRad="38100" dist="38100" dir="2700000" algn="tl">
                    <a:srgbClr val="000000">
                      <a:alpha val="43137"/>
                    </a:srgbClr>
                  </a:outerShdw>
                </a:effectLst>
                <a:latin typeface="NikoshBAN" pitchFamily="2" charset="0"/>
                <a:cs typeface="NikoshBAN" pitchFamily="2" charset="0"/>
              </a:rPr>
              <a:t>এ পাঠ শেষে শিক্ষার্থীরা --- </a:t>
            </a:r>
          </a:p>
          <a:p>
            <a:pPr marL="742950" indent="-742950">
              <a:buAutoNum type="arabicParenR"/>
            </a:pPr>
            <a:r>
              <a:rPr lang="bn-BD" sz="40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কবি পরিচিতি বলতে পারবে।</a:t>
            </a:r>
          </a:p>
          <a:p>
            <a:pPr marL="742950" indent="-742950">
              <a:buAutoNum type="arabicParenR"/>
            </a:pPr>
            <a:r>
              <a:rPr lang="bn-BD" sz="40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১৯৭১ সালের দিন গুলির  কথা উল্লেখ করতে পারবে। </a:t>
            </a:r>
          </a:p>
          <a:p>
            <a:pPr marL="742950" indent="-742950">
              <a:buAutoNum type="arabicParenR"/>
            </a:pPr>
            <a:r>
              <a:rPr lang="bn-BD" sz="40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শহীদ জননী জাহানারা ইমামের ছেলে কিভাবে শহীদ হয়েছে তা বর্ণনা করতে পারবে।</a:t>
            </a:r>
          </a:p>
          <a:p>
            <a:pPr marL="742950" indent="-742950">
              <a:buFontTx/>
              <a:buAutoNum type="arabicParenR"/>
            </a:pPr>
            <a:r>
              <a:rPr lang="bn-BD" sz="40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শব্দের অর্থ লিখতে পারবে। </a:t>
            </a:r>
          </a:p>
          <a:p>
            <a:endParaRPr lang="bn-BD" sz="4000" b="1" dirty="0">
              <a:solidFill>
                <a:srgbClr val="D62ACE"/>
              </a:solidFill>
              <a:effectLst>
                <a:outerShdw blurRad="38100" dist="38100" dir="2700000" algn="tl">
                  <a:srgbClr val="000000">
                    <a:alpha val="43137"/>
                  </a:srgbClr>
                </a:outerShdw>
              </a:effectLst>
              <a:latin typeface="NikoshBAN" pitchFamily="2" charset="0"/>
              <a:cs typeface="NikoshBAN" pitchFamily="2" charset="0"/>
            </a:endParaRPr>
          </a:p>
          <a:p>
            <a:endParaRPr lang="bn-BD" sz="4000" b="1" dirty="0">
              <a:solidFill>
                <a:srgbClr val="D62ACE"/>
              </a:solidFill>
              <a:effectLst>
                <a:outerShdw blurRad="38100" dist="38100" dir="2700000" algn="tl">
                  <a:srgbClr val="000000">
                    <a:alpha val="43137"/>
                  </a:srgbClr>
                </a:outerShdw>
              </a:effectLst>
              <a:latin typeface="NikoshBAN" pitchFamily="2" charset="0"/>
              <a:cs typeface="NikoshBAN" pitchFamily="2" charset="0"/>
            </a:endParaRPr>
          </a:p>
          <a:p>
            <a:pPr marL="742950" indent="-742950">
              <a:buFont typeface="+mj-lt"/>
              <a:buAutoNum type="arabicPeriod"/>
            </a:pPr>
            <a:endParaRPr lang="en-US" sz="4000" b="1" dirty="0">
              <a:solidFill>
                <a:srgbClr val="D62ACE"/>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3" name="Rectangle 2"/>
          <p:cNvSpPr/>
          <p:nvPr/>
        </p:nvSpPr>
        <p:spPr>
          <a:xfrm>
            <a:off x="2819400" y="457200"/>
            <a:ext cx="2557110" cy="1107996"/>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bn-BD" sz="6600" dirty="0">
                <a:latin typeface="NikoshBAN" pitchFamily="2" charset="0"/>
                <a:cs typeface="NikoshBAN" pitchFamily="2" charset="0"/>
              </a:rPr>
              <a:t>শিখনফল</a:t>
            </a:r>
            <a:endParaRPr lang="en-US" sz="6600" dirty="0"/>
          </a:p>
        </p:txBody>
      </p:sp>
    </p:spTree>
    <p:extLst>
      <p:ext uri="{BB962C8B-B14F-4D97-AF65-F5344CB8AC3E}">
        <p14:creationId xmlns:p14="http://schemas.microsoft.com/office/powerpoint/2010/main" val="3779426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44477756"/>
              </p:ext>
            </p:extLst>
          </p:nvPr>
        </p:nvGraphicFramePr>
        <p:xfrm>
          <a:off x="304800" y="152400"/>
          <a:ext cx="86868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061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5BD21B77-ECC9-49E3-A9BA-E4245D239484}"/>
                                            </p:graphicEl>
                                          </p:spTgt>
                                        </p:tgtEl>
                                        <p:attrNameLst>
                                          <p:attrName>style.visibility</p:attrName>
                                        </p:attrNameLst>
                                      </p:cBhvr>
                                      <p:to>
                                        <p:strVal val="visible"/>
                                      </p:to>
                                    </p:set>
                                    <p:animEffect transition="in" filter="fade">
                                      <p:cBhvr>
                                        <p:cTn id="7" dur="1000"/>
                                        <p:tgtEl>
                                          <p:spTgt spid="2">
                                            <p:graphicEl>
                                              <a:dgm id="{5BD21B77-ECC9-49E3-A9BA-E4245D239484}"/>
                                            </p:graphicEl>
                                          </p:spTgt>
                                        </p:tgtEl>
                                      </p:cBhvr>
                                    </p:animEffect>
                                    <p:anim calcmode="lin" valueType="num">
                                      <p:cBhvr>
                                        <p:cTn id="8" dur="1000" fill="hold"/>
                                        <p:tgtEl>
                                          <p:spTgt spid="2">
                                            <p:graphicEl>
                                              <a:dgm id="{5BD21B77-ECC9-49E3-A9BA-E4245D239484}"/>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5BD21B77-ECC9-49E3-A9BA-E4245D239484}"/>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79A2FE31-E67A-482A-B541-F1C836518AB0}"/>
                                            </p:graphicEl>
                                          </p:spTgt>
                                        </p:tgtEl>
                                        <p:attrNameLst>
                                          <p:attrName>style.visibility</p:attrName>
                                        </p:attrNameLst>
                                      </p:cBhvr>
                                      <p:to>
                                        <p:strVal val="visible"/>
                                      </p:to>
                                    </p:set>
                                    <p:animEffect transition="in" filter="fade">
                                      <p:cBhvr>
                                        <p:cTn id="14" dur="1000"/>
                                        <p:tgtEl>
                                          <p:spTgt spid="2">
                                            <p:graphicEl>
                                              <a:dgm id="{79A2FE31-E67A-482A-B541-F1C836518AB0}"/>
                                            </p:graphicEl>
                                          </p:spTgt>
                                        </p:tgtEl>
                                      </p:cBhvr>
                                    </p:animEffect>
                                    <p:anim calcmode="lin" valueType="num">
                                      <p:cBhvr>
                                        <p:cTn id="15" dur="1000" fill="hold"/>
                                        <p:tgtEl>
                                          <p:spTgt spid="2">
                                            <p:graphicEl>
                                              <a:dgm id="{79A2FE31-E67A-482A-B541-F1C836518AB0}"/>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79A2FE31-E67A-482A-B541-F1C836518AB0}"/>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A4701A68-31AF-4B88-B434-9FF2EAE93362}"/>
                                            </p:graphicEl>
                                          </p:spTgt>
                                        </p:tgtEl>
                                        <p:attrNameLst>
                                          <p:attrName>style.visibility</p:attrName>
                                        </p:attrNameLst>
                                      </p:cBhvr>
                                      <p:to>
                                        <p:strVal val="visible"/>
                                      </p:to>
                                    </p:set>
                                    <p:animEffect transition="in" filter="fade">
                                      <p:cBhvr>
                                        <p:cTn id="19" dur="1000"/>
                                        <p:tgtEl>
                                          <p:spTgt spid="2">
                                            <p:graphicEl>
                                              <a:dgm id="{A4701A68-31AF-4B88-B434-9FF2EAE93362}"/>
                                            </p:graphicEl>
                                          </p:spTgt>
                                        </p:tgtEl>
                                      </p:cBhvr>
                                    </p:animEffect>
                                    <p:anim calcmode="lin" valueType="num">
                                      <p:cBhvr>
                                        <p:cTn id="20" dur="1000" fill="hold"/>
                                        <p:tgtEl>
                                          <p:spTgt spid="2">
                                            <p:graphicEl>
                                              <a:dgm id="{A4701A68-31AF-4B88-B434-9FF2EAE93362}"/>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A4701A68-31AF-4B88-B434-9FF2EAE93362}"/>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D5379F7F-2A9F-479A-BB35-AE388858E619}"/>
                                            </p:graphicEl>
                                          </p:spTgt>
                                        </p:tgtEl>
                                        <p:attrNameLst>
                                          <p:attrName>style.visibility</p:attrName>
                                        </p:attrNameLst>
                                      </p:cBhvr>
                                      <p:to>
                                        <p:strVal val="visible"/>
                                      </p:to>
                                    </p:set>
                                    <p:animEffect transition="in" filter="fade">
                                      <p:cBhvr>
                                        <p:cTn id="26" dur="1000"/>
                                        <p:tgtEl>
                                          <p:spTgt spid="2">
                                            <p:graphicEl>
                                              <a:dgm id="{D5379F7F-2A9F-479A-BB35-AE388858E619}"/>
                                            </p:graphicEl>
                                          </p:spTgt>
                                        </p:tgtEl>
                                      </p:cBhvr>
                                    </p:animEffect>
                                    <p:anim calcmode="lin" valueType="num">
                                      <p:cBhvr>
                                        <p:cTn id="27" dur="1000" fill="hold"/>
                                        <p:tgtEl>
                                          <p:spTgt spid="2">
                                            <p:graphicEl>
                                              <a:dgm id="{D5379F7F-2A9F-479A-BB35-AE388858E619}"/>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D5379F7F-2A9F-479A-BB35-AE388858E619}"/>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DF0668C1-78C4-49C5-88E7-D4A66A5D9A70}"/>
                                            </p:graphicEl>
                                          </p:spTgt>
                                        </p:tgtEl>
                                        <p:attrNameLst>
                                          <p:attrName>style.visibility</p:attrName>
                                        </p:attrNameLst>
                                      </p:cBhvr>
                                      <p:to>
                                        <p:strVal val="visible"/>
                                      </p:to>
                                    </p:set>
                                    <p:animEffect transition="in" filter="fade">
                                      <p:cBhvr>
                                        <p:cTn id="31" dur="1000"/>
                                        <p:tgtEl>
                                          <p:spTgt spid="2">
                                            <p:graphicEl>
                                              <a:dgm id="{DF0668C1-78C4-49C5-88E7-D4A66A5D9A70}"/>
                                            </p:graphicEl>
                                          </p:spTgt>
                                        </p:tgtEl>
                                      </p:cBhvr>
                                    </p:animEffect>
                                    <p:anim calcmode="lin" valueType="num">
                                      <p:cBhvr>
                                        <p:cTn id="32" dur="1000" fill="hold"/>
                                        <p:tgtEl>
                                          <p:spTgt spid="2">
                                            <p:graphicEl>
                                              <a:dgm id="{DF0668C1-78C4-49C5-88E7-D4A66A5D9A70}"/>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DF0668C1-78C4-49C5-88E7-D4A66A5D9A70}"/>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4465E288-6F81-4335-880B-8F80FD69B47E}"/>
                                            </p:graphicEl>
                                          </p:spTgt>
                                        </p:tgtEl>
                                        <p:attrNameLst>
                                          <p:attrName>style.visibility</p:attrName>
                                        </p:attrNameLst>
                                      </p:cBhvr>
                                      <p:to>
                                        <p:strVal val="visible"/>
                                      </p:to>
                                    </p:set>
                                    <p:animEffect transition="in" filter="fade">
                                      <p:cBhvr>
                                        <p:cTn id="38" dur="1000"/>
                                        <p:tgtEl>
                                          <p:spTgt spid="2">
                                            <p:graphicEl>
                                              <a:dgm id="{4465E288-6F81-4335-880B-8F80FD69B47E}"/>
                                            </p:graphicEl>
                                          </p:spTgt>
                                        </p:tgtEl>
                                      </p:cBhvr>
                                    </p:animEffect>
                                    <p:anim calcmode="lin" valueType="num">
                                      <p:cBhvr>
                                        <p:cTn id="39" dur="1000" fill="hold"/>
                                        <p:tgtEl>
                                          <p:spTgt spid="2">
                                            <p:graphicEl>
                                              <a:dgm id="{4465E288-6F81-4335-880B-8F80FD69B47E}"/>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4465E288-6F81-4335-880B-8F80FD69B47E}"/>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63D21559-42A7-4B22-8348-148C46B982A6}"/>
                                            </p:graphicEl>
                                          </p:spTgt>
                                        </p:tgtEl>
                                        <p:attrNameLst>
                                          <p:attrName>style.visibility</p:attrName>
                                        </p:attrNameLst>
                                      </p:cBhvr>
                                      <p:to>
                                        <p:strVal val="visible"/>
                                      </p:to>
                                    </p:set>
                                    <p:animEffect transition="in" filter="fade">
                                      <p:cBhvr>
                                        <p:cTn id="43" dur="1000"/>
                                        <p:tgtEl>
                                          <p:spTgt spid="2">
                                            <p:graphicEl>
                                              <a:dgm id="{63D21559-42A7-4B22-8348-148C46B982A6}"/>
                                            </p:graphicEl>
                                          </p:spTgt>
                                        </p:tgtEl>
                                      </p:cBhvr>
                                    </p:animEffect>
                                    <p:anim calcmode="lin" valueType="num">
                                      <p:cBhvr>
                                        <p:cTn id="44" dur="1000" fill="hold"/>
                                        <p:tgtEl>
                                          <p:spTgt spid="2">
                                            <p:graphicEl>
                                              <a:dgm id="{63D21559-42A7-4B22-8348-148C46B982A6}"/>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63D21559-42A7-4B22-8348-148C46B982A6}"/>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9F38E22A-FFEF-4C3E-B288-C377B9FA3ED9}"/>
                                            </p:graphicEl>
                                          </p:spTgt>
                                        </p:tgtEl>
                                        <p:attrNameLst>
                                          <p:attrName>style.visibility</p:attrName>
                                        </p:attrNameLst>
                                      </p:cBhvr>
                                      <p:to>
                                        <p:strVal val="visible"/>
                                      </p:to>
                                    </p:set>
                                    <p:animEffect transition="in" filter="fade">
                                      <p:cBhvr>
                                        <p:cTn id="50" dur="1000"/>
                                        <p:tgtEl>
                                          <p:spTgt spid="2">
                                            <p:graphicEl>
                                              <a:dgm id="{9F38E22A-FFEF-4C3E-B288-C377B9FA3ED9}"/>
                                            </p:graphicEl>
                                          </p:spTgt>
                                        </p:tgtEl>
                                      </p:cBhvr>
                                    </p:animEffect>
                                    <p:anim calcmode="lin" valueType="num">
                                      <p:cBhvr>
                                        <p:cTn id="51" dur="1000" fill="hold"/>
                                        <p:tgtEl>
                                          <p:spTgt spid="2">
                                            <p:graphicEl>
                                              <a:dgm id="{9F38E22A-FFEF-4C3E-B288-C377B9FA3ED9}"/>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9F38E22A-FFEF-4C3E-B288-C377B9FA3ED9}"/>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1DA86926-6D24-4400-8053-642116639D08}"/>
                                            </p:graphicEl>
                                          </p:spTgt>
                                        </p:tgtEl>
                                        <p:attrNameLst>
                                          <p:attrName>style.visibility</p:attrName>
                                        </p:attrNameLst>
                                      </p:cBhvr>
                                      <p:to>
                                        <p:strVal val="visible"/>
                                      </p:to>
                                    </p:set>
                                    <p:animEffect transition="in" filter="fade">
                                      <p:cBhvr>
                                        <p:cTn id="55" dur="1000"/>
                                        <p:tgtEl>
                                          <p:spTgt spid="2">
                                            <p:graphicEl>
                                              <a:dgm id="{1DA86926-6D24-4400-8053-642116639D08}"/>
                                            </p:graphicEl>
                                          </p:spTgt>
                                        </p:tgtEl>
                                      </p:cBhvr>
                                    </p:animEffect>
                                    <p:anim calcmode="lin" valueType="num">
                                      <p:cBhvr>
                                        <p:cTn id="56" dur="1000" fill="hold"/>
                                        <p:tgtEl>
                                          <p:spTgt spid="2">
                                            <p:graphicEl>
                                              <a:dgm id="{1DA86926-6D24-4400-8053-642116639D08}"/>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1DA86926-6D24-4400-8053-642116639D08}"/>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DC01A0F1-592F-4B44-B7B7-E4FC4D89031F}"/>
                                            </p:graphicEl>
                                          </p:spTgt>
                                        </p:tgtEl>
                                        <p:attrNameLst>
                                          <p:attrName>style.visibility</p:attrName>
                                        </p:attrNameLst>
                                      </p:cBhvr>
                                      <p:to>
                                        <p:strVal val="visible"/>
                                      </p:to>
                                    </p:set>
                                    <p:animEffect transition="in" filter="fade">
                                      <p:cBhvr>
                                        <p:cTn id="62" dur="1000"/>
                                        <p:tgtEl>
                                          <p:spTgt spid="2">
                                            <p:graphicEl>
                                              <a:dgm id="{DC01A0F1-592F-4B44-B7B7-E4FC4D89031F}"/>
                                            </p:graphicEl>
                                          </p:spTgt>
                                        </p:tgtEl>
                                      </p:cBhvr>
                                    </p:animEffect>
                                    <p:anim calcmode="lin" valueType="num">
                                      <p:cBhvr>
                                        <p:cTn id="63" dur="1000" fill="hold"/>
                                        <p:tgtEl>
                                          <p:spTgt spid="2">
                                            <p:graphicEl>
                                              <a:dgm id="{DC01A0F1-592F-4B44-B7B7-E4FC4D89031F}"/>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DC01A0F1-592F-4B44-B7B7-E4FC4D89031F}"/>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F6536F58-57EE-40AD-8E8C-44070EAD87F3}"/>
                                            </p:graphicEl>
                                          </p:spTgt>
                                        </p:tgtEl>
                                        <p:attrNameLst>
                                          <p:attrName>style.visibility</p:attrName>
                                        </p:attrNameLst>
                                      </p:cBhvr>
                                      <p:to>
                                        <p:strVal val="visible"/>
                                      </p:to>
                                    </p:set>
                                    <p:animEffect transition="in" filter="fade">
                                      <p:cBhvr>
                                        <p:cTn id="67" dur="1000"/>
                                        <p:tgtEl>
                                          <p:spTgt spid="2">
                                            <p:graphicEl>
                                              <a:dgm id="{F6536F58-57EE-40AD-8E8C-44070EAD87F3}"/>
                                            </p:graphicEl>
                                          </p:spTgt>
                                        </p:tgtEl>
                                      </p:cBhvr>
                                    </p:animEffect>
                                    <p:anim calcmode="lin" valueType="num">
                                      <p:cBhvr>
                                        <p:cTn id="68" dur="1000" fill="hold"/>
                                        <p:tgtEl>
                                          <p:spTgt spid="2">
                                            <p:graphicEl>
                                              <a:dgm id="{F6536F58-57EE-40AD-8E8C-44070EAD87F3}"/>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F6536F58-57EE-40AD-8E8C-44070EAD87F3}"/>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04B8BFEB-A1AC-4916-96F0-83E7A7A306F2}"/>
                                            </p:graphicEl>
                                          </p:spTgt>
                                        </p:tgtEl>
                                        <p:attrNameLst>
                                          <p:attrName>style.visibility</p:attrName>
                                        </p:attrNameLst>
                                      </p:cBhvr>
                                      <p:to>
                                        <p:strVal val="visible"/>
                                      </p:to>
                                    </p:set>
                                    <p:animEffect transition="in" filter="fade">
                                      <p:cBhvr>
                                        <p:cTn id="74" dur="1000"/>
                                        <p:tgtEl>
                                          <p:spTgt spid="2">
                                            <p:graphicEl>
                                              <a:dgm id="{04B8BFEB-A1AC-4916-96F0-83E7A7A306F2}"/>
                                            </p:graphicEl>
                                          </p:spTgt>
                                        </p:tgtEl>
                                      </p:cBhvr>
                                    </p:animEffect>
                                    <p:anim calcmode="lin" valueType="num">
                                      <p:cBhvr>
                                        <p:cTn id="75" dur="1000" fill="hold"/>
                                        <p:tgtEl>
                                          <p:spTgt spid="2">
                                            <p:graphicEl>
                                              <a:dgm id="{04B8BFEB-A1AC-4916-96F0-83E7A7A306F2}"/>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04B8BFEB-A1AC-4916-96F0-83E7A7A306F2}"/>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8FC9A454-0BD4-4A07-AB9C-0B2E40BB7826}"/>
                                            </p:graphicEl>
                                          </p:spTgt>
                                        </p:tgtEl>
                                        <p:attrNameLst>
                                          <p:attrName>style.visibility</p:attrName>
                                        </p:attrNameLst>
                                      </p:cBhvr>
                                      <p:to>
                                        <p:strVal val="visible"/>
                                      </p:to>
                                    </p:set>
                                    <p:animEffect transition="in" filter="fade">
                                      <p:cBhvr>
                                        <p:cTn id="79" dur="1000"/>
                                        <p:tgtEl>
                                          <p:spTgt spid="2">
                                            <p:graphicEl>
                                              <a:dgm id="{8FC9A454-0BD4-4A07-AB9C-0B2E40BB7826}"/>
                                            </p:graphicEl>
                                          </p:spTgt>
                                        </p:tgtEl>
                                      </p:cBhvr>
                                    </p:animEffect>
                                    <p:anim calcmode="lin" valueType="num">
                                      <p:cBhvr>
                                        <p:cTn id="80" dur="1000" fill="hold"/>
                                        <p:tgtEl>
                                          <p:spTgt spid="2">
                                            <p:graphicEl>
                                              <a:dgm id="{8FC9A454-0BD4-4A07-AB9C-0B2E40BB7826}"/>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8FC9A454-0BD4-4A07-AB9C-0B2E40BB782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531"/>
            <a:ext cx="9144000" cy="5410200"/>
          </a:xfrm>
          <a:prstGeom prst="rect">
            <a:avLst/>
          </a:prstGeom>
        </p:spPr>
      </p:pic>
      <p:sp>
        <p:nvSpPr>
          <p:cNvPr id="4" name="TextBox 3"/>
          <p:cNvSpPr txBox="1"/>
          <p:nvPr/>
        </p:nvSpPr>
        <p:spPr>
          <a:xfrm>
            <a:off x="-13063" y="4613239"/>
            <a:ext cx="7696200" cy="769441"/>
          </a:xfrm>
          <a:prstGeom prst="rect">
            <a:avLst/>
          </a:prstGeom>
          <a:noFill/>
        </p:spPr>
        <p:txBody>
          <a:bodyPr wrap="square" rtlCol="0">
            <a:spAutoFit/>
          </a:bodyPr>
          <a:lstStyle/>
          <a:p>
            <a:r>
              <a:rPr lang="bn-BD" sz="4400" b="1" dirty="0">
                <a:solidFill>
                  <a:srgbClr val="FFFF00"/>
                </a:solidFill>
                <a:effectLst>
                  <a:outerShdw blurRad="38100" dist="38100" dir="2700000" algn="tl">
                    <a:srgbClr val="000000">
                      <a:alpha val="43137"/>
                    </a:srgbClr>
                  </a:outerShdw>
                </a:effectLst>
                <a:latin typeface="NikoshBAN" pitchFamily="2" charset="0"/>
                <a:cs typeface="NikoshBAN" pitchFamily="2" charset="0"/>
              </a:rPr>
              <a:t>১৩ই এপ্রিল ১৯৭১ সাল </a:t>
            </a:r>
            <a:endParaRPr lang="en-US" sz="4400" b="1"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TextBox 4"/>
          <p:cNvSpPr txBox="1"/>
          <p:nvPr/>
        </p:nvSpPr>
        <p:spPr>
          <a:xfrm>
            <a:off x="329836" y="5528698"/>
            <a:ext cx="8661763" cy="1384995"/>
          </a:xfrm>
          <a:prstGeom prst="rect">
            <a:avLst/>
          </a:prstGeom>
          <a:noFill/>
        </p:spPr>
        <p:txBody>
          <a:bodyPr wrap="square" rtlCol="0">
            <a:spAutoFit/>
          </a:bodyPr>
          <a:lstStyle/>
          <a:p>
            <a:r>
              <a:rPr lang="bn-BD" sz="28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চার দিন ধরে মুষলধারে বৃষ্টির পর মাঝে মাঝে রোদ দেখা গেল।জামী ছড়া কাটছিল রোদ হয় বৃষ্টি হয়,খ্যাঁক-শিয়ালের বিয়ে হয়। করিম বললো  ফুপুজান নদীতে নাকি প্রচুর লাস ভেসে যাচ্ছে । </a:t>
            </a:r>
            <a:endParaRPr lang="en-US" sz="2800" b="1"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49011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5105401"/>
            <a:ext cx="6629400" cy="1323439"/>
          </a:xfrm>
          <a:prstGeom prst="rect">
            <a:avLst/>
          </a:prstGeom>
          <a:noFill/>
        </p:spPr>
        <p:txBody>
          <a:bodyPr wrap="square" rtlCol="0">
            <a:spAutoFit/>
          </a:bodyPr>
          <a:lstStyle/>
          <a:p>
            <a:r>
              <a:rPr lang="bn-BD" sz="4000" b="1" dirty="0">
                <a:solidFill>
                  <a:schemeClr val="accent4">
                    <a:lumMod val="75000"/>
                  </a:schemeClr>
                </a:solidFill>
                <a:effectLst>
                  <a:outerShdw blurRad="38100" dist="38100" dir="2700000" algn="tl">
                    <a:srgbClr val="000000">
                      <a:alpha val="43137"/>
                    </a:srgbClr>
                  </a:outerShdw>
                </a:effectLst>
                <a:latin typeface="NikoshBAN" pitchFamily="2" charset="0"/>
                <a:cs typeface="NikoshBAN" pitchFamily="2" charset="0"/>
              </a:rPr>
              <a:t>বাগানে কিছু হাই-ব্রিড গোলাপের গাছ আছে যা গত দুই মাসে যত্ন  নেওয়া হয়নি  </a:t>
            </a:r>
            <a:endParaRPr lang="en-US" sz="4000" b="1" dirty="0">
              <a:solidFill>
                <a:schemeClr val="accent4">
                  <a:lumMod val="75000"/>
                </a:schemeClr>
              </a:solidFill>
              <a:effectLst>
                <a:outerShdw blurRad="38100" dist="38100" dir="2700000" algn="tl">
                  <a:srgbClr val="000000">
                    <a:alpha val="43137"/>
                  </a:srgbClr>
                </a:outerShdw>
              </a:effectLst>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10" y="0"/>
            <a:ext cx="9106989" cy="4952999"/>
          </a:xfrm>
          <a:prstGeom prst="rect">
            <a:avLst/>
          </a:prstGeom>
        </p:spPr>
      </p:pic>
      <p:sp>
        <p:nvSpPr>
          <p:cNvPr id="3" name="TextBox 2"/>
          <p:cNvSpPr txBox="1"/>
          <p:nvPr/>
        </p:nvSpPr>
        <p:spPr>
          <a:xfrm>
            <a:off x="304800" y="3733800"/>
            <a:ext cx="4114800" cy="1015663"/>
          </a:xfrm>
          <a:prstGeom prst="rect">
            <a:avLst/>
          </a:prstGeom>
          <a:noFill/>
        </p:spPr>
        <p:txBody>
          <a:bodyPr wrap="square" rtlCol="0">
            <a:spAutoFit/>
          </a:bodyPr>
          <a:lstStyle/>
          <a:p>
            <a:r>
              <a:rPr lang="bn-BD" sz="6000" b="1" dirty="0">
                <a:solidFill>
                  <a:srgbClr val="FFFF00"/>
                </a:solidFill>
                <a:effectLst>
                  <a:outerShdw blurRad="38100" dist="38100" dir="2700000" algn="tl">
                    <a:srgbClr val="000000">
                      <a:alpha val="43137"/>
                    </a:srgbClr>
                  </a:outerShdw>
                </a:effectLst>
                <a:latin typeface="NikoshBAN" pitchFamily="2" charset="0"/>
                <a:cs typeface="NikoshBAN" pitchFamily="2" charset="0"/>
              </a:rPr>
              <a:t>১০ই মে ১৯৭১ </a:t>
            </a:r>
            <a:endParaRPr lang="en-US" sz="6000" b="1" dirty="0">
              <a:solidFill>
                <a:srgbClr val="FFFF0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351978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5240"/>
            <a:ext cx="9067800" cy="4404360"/>
          </a:xfrm>
          <a:prstGeom prst="rect">
            <a:avLst/>
          </a:prstGeom>
        </p:spPr>
      </p:pic>
      <p:sp>
        <p:nvSpPr>
          <p:cNvPr id="4" name="TextBox 3"/>
          <p:cNvSpPr txBox="1"/>
          <p:nvPr/>
        </p:nvSpPr>
        <p:spPr>
          <a:xfrm>
            <a:off x="533400" y="4876801"/>
            <a:ext cx="8458200" cy="2062103"/>
          </a:xfrm>
          <a:prstGeom prst="rect">
            <a:avLst/>
          </a:prstGeom>
          <a:noFill/>
        </p:spPr>
        <p:txBody>
          <a:bodyPr wrap="square" rtlCol="0">
            <a:spAutoFit/>
          </a:bodyPr>
          <a:lstStyle/>
          <a:p>
            <a:r>
              <a:rPr lang="bn-BD" sz="32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দশম শ্রেণির ছাত্র জামীর পাকিস্থানি জানোয়ারদের নির্মম নিষ্পেষনের  কারণে স্কুলে যেতে পারছে না। সে ঠিক করেছে দুতিনজন বন্ধুর সাথে আলোচনা করে পড়াশোনা করবে।</a:t>
            </a:r>
          </a:p>
          <a:p>
            <a:r>
              <a:rPr lang="bn-BD" sz="3200" b="1" dirty="0">
                <a:solidFill>
                  <a:srgbClr val="FF00FF"/>
                </a:solidFill>
                <a:effectLst>
                  <a:outerShdw blurRad="38100" dist="38100" dir="2700000" algn="tl">
                    <a:srgbClr val="000000">
                      <a:alpha val="43137"/>
                    </a:srgbClr>
                  </a:outerShdw>
                </a:effectLst>
                <a:latin typeface="NikoshBAN" pitchFamily="2" charset="0"/>
                <a:cs typeface="NikoshBAN" pitchFamily="2" charset="0"/>
              </a:rPr>
              <a:t> </a:t>
            </a:r>
            <a:endParaRPr lang="en-US" sz="3200" b="1" dirty="0">
              <a:solidFill>
                <a:srgbClr val="FF00FF"/>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2" name="TextBox 1"/>
          <p:cNvSpPr txBox="1"/>
          <p:nvPr/>
        </p:nvSpPr>
        <p:spPr>
          <a:xfrm>
            <a:off x="228600" y="381000"/>
            <a:ext cx="3352800" cy="923330"/>
          </a:xfrm>
          <a:prstGeom prst="rect">
            <a:avLst/>
          </a:prstGeom>
          <a:noFill/>
        </p:spPr>
        <p:txBody>
          <a:bodyPr wrap="square" rtlCol="0">
            <a:spAutoFit/>
          </a:bodyPr>
          <a:lstStyle/>
          <a:p>
            <a:r>
              <a:rPr lang="bn-BD" sz="54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১২ই মে ১৯৭১ </a:t>
            </a:r>
            <a:endParaRPr lang="en-US" sz="5400" b="1"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49150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937</TotalTime>
  <Words>383</Words>
  <Application>Microsoft Office PowerPoint</Application>
  <PresentationFormat>On-screen Show (4:3)</PresentationFormat>
  <Paragraphs>54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NikoshBAN</vt:lpstr>
      <vt:lpstr>Times New Roman</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বর্ণমালা, দুঃখ, বিজ্ঞা,</dc:title>
  <dc:creator>SHAHANUR</dc:creator>
  <cp:lastModifiedBy>DOEL</cp:lastModifiedBy>
  <cp:revision>106</cp:revision>
  <dcterms:created xsi:type="dcterms:W3CDTF">2006-08-16T00:00:00Z</dcterms:created>
  <dcterms:modified xsi:type="dcterms:W3CDTF">2020-05-05T16:43:07Z</dcterms:modified>
</cp:coreProperties>
</file>