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72" r:id="rId12"/>
    <p:sldId id="27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53F4C-820D-451F-A1BE-CC5F9A473BB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87FF7-0EDA-46B6-B639-410A8B8B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2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F743B0-D695-47E6-8682-A560874F53D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ponaafroz19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957" y="299544"/>
            <a:ext cx="498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97" y="1658495"/>
            <a:ext cx="3279227" cy="38640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3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7946" y="366156"/>
            <a:ext cx="18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9262" y="5233828"/>
            <a:ext cx="445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2928" r="10862" b="3445"/>
          <a:stretch/>
        </p:blipFill>
        <p:spPr>
          <a:xfrm>
            <a:off x="4586698" y="1150373"/>
            <a:ext cx="3018603" cy="387882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25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745066"/>
            <a:ext cx="731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 ৩৪, ২৫, ১৮, ৩০, ৪৫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99" y="2048933"/>
            <a:ext cx="382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৬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8900" y="2747033"/>
            <a:ext cx="67633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২৫+৩৪+২৫+১৮+৩০+৪৫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 ১৭৭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44990" y="3716360"/>
            <a:ext cx="17203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১৭৭/৬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= ২৯.৫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96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629" y="1196493"/>
            <a:ext cx="7484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 ৩৪, ২৫, ১৮, ৩০, ৪৫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583" y="3167390"/>
            <a:ext cx="427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9583" y="2359334"/>
            <a:ext cx="6694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8768" y="3975446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1902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27" y="846666"/>
            <a:ext cx="167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333" y="1947333"/>
            <a:ext cx="320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5333" y="2663279"/>
            <a:ext cx="511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৪, ৬, ৮, ১২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5333" y="3382257"/>
            <a:ext cx="679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২, ৩, ৭, ৩, ৫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0883" y="698353"/>
            <a:ext cx="227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1256" y="4666734"/>
            <a:ext cx="7029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 ৩৪, ২৫, ১৮, ৩০,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৪৫, ৩৫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20" y="1618689"/>
            <a:ext cx="4159760" cy="277404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77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227" y="557633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1665624"/>
            <a:ext cx="3848100" cy="38481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88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4151" y="268014"/>
            <a:ext cx="165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43637" r="76376" b="37454"/>
          <a:stretch/>
        </p:blipFill>
        <p:spPr>
          <a:xfrm>
            <a:off x="1987495" y="914345"/>
            <a:ext cx="1655831" cy="201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395" y="3404330"/>
            <a:ext cx="5762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arponaafroz1972@gmail.com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6440" y="3143635"/>
            <a:ext cx="3746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07" y="1131579"/>
            <a:ext cx="1102200" cy="149071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596556" y="1131579"/>
            <a:ext cx="40727" cy="40475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58295" y="1876938"/>
            <a:ext cx="41748" cy="2805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31699" y="1876938"/>
            <a:ext cx="34650" cy="28369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7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>
          <a:xfrm>
            <a:off x="4100234" y="1198178"/>
            <a:ext cx="3991532" cy="2839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36645" y="280570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421229" y="4580224"/>
            <a:ext cx="5349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0655" y="5322831"/>
            <a:ext cx="197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5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193" y="291370"/>
            <a:ext cx="392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7" y="937701"/>
            <a:ext cx="9445746" cy="4952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4849" y="2939257"/>
            <a:ext cx="162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4075" y="618190"/>
            <a:ext cx="162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43" y="1632071"/>
            <a:ext cx="4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43" y="2584396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032" y="3429000"/>
            <a:ext cx="831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8260" y="4319770"/>
            <a:ext cx="858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৩.কেন্দ্রীয়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81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59" y="3571453"/>
            <a:ext cx="9540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পরিসংখ্যানবিদগণ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 একটি সংখ্যাতাত্ত্বিক এবং তথ্য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 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5044" y="1173552"/>
            <a:ext cx="1803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055" y="2401903"/>
            <a:ext cx="9045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 হল ব্যবহারিক বা ফলিত গণিতের একটি শাখা, যা সংখ্যা বা গণনাসূচক তথ্য সংগ্রহ ও বিশ্লেষণে প্র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করা 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055" y="4310116"/>
            <a:ext cx="8262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 পরিসংখ্যান বলতে কোন ঘটনা বা তথ্য বা বিষ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সংখ্যা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787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425" y="3436374"/>
            <a:ext cx="10259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 উদ্দিন এর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 বছর। মিঠুন এর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 বছর এবং সবুজ এর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 বছর।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5239" y="1026067"/>
            <a:ext cx="64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616" y="2367601"/>
            <a:ext cx="10112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জাতী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কতিপ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রাশির সমষ্টিরকে উক্ত রাশিগুলোর মোট সংখ্যা দ্বারা ভাগ করলে যে ভাগফল পাও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425" y="4074260"/>
            <a:ext cx="5716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এই তিনজনের = ৩২+২৭+২৮=৮৭ বছর।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425" y="4712146"/>
            <a:ext cx="442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 এই তিনজন ব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ক্তির 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 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</p:spTree>
    <p:extLst>
      <p:ext uri="{BB962C8B-B14F-4D97-AF65-F5344CB8AC3E}">
        <p14:creationId xmlns:p14="http://schemas.microsoft.com/office/powerpoint/2010/main" val="390297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866" y="3847453"/>
            <a:ext cx="98382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গুলোকে মানের ক্রমানুসারে সাজি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উপাত্তের মধ্যবর্তী সংখ্যাদুটির জোগফলকে দুই দি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করলে যে মান 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as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90893" y="1161534"/>
            <a:ext cx="101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3C4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6866" y="2568995"/>
            <a:ext cx="9604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পরিসংখ্যানের উপাত্তগুলোর মানের ক্রমানুসারে সাজালে যেসকল উপাত্ত সমান দুই ভাগে ভাগ করে,সেই মানই হলো মধ্যক।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90233" y="2727580"/>
            <a:ext cx="7611534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উপাত্তে যে সংখ্যাটি সবচে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বেশি বার উপস্থাপিত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উক্ত উপাত্তের প্রচুরক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3223" y="1398601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2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383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2020-03-30T12:35:06Z</dcterms:created>
  <dcterms:modified xsi:type="dcterms:W3CDTF">2020-04-07T03:03:43Z</dcterms:modified>
</cp:coreProperties>
</file>