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74" r:id="rId10"/>
    <p:sldId id="275" r:id="rId11"/>
    <p:sldId id="266" r:id="rId12"/>
    <p:sldId id="273" r:id="rId13"/>
    <p:sldId id="269" r:id="rId14"/>
    <p:sldId id="270" r:id="rId15"/>
    <p:sldId id="271" r:id="rId16"/>
    <p:sldId id="272" r:id="rId17"/>
  </p:sldIdLst>
  <p:sldSz cx="8229600" cy="4572000"/>
  <p:notesSz cx="6858000" cy="9144000"/>
  <p:defaultTextStyle>
    <a:defPPr>
      <a:defRPr lang="en-US"/>
    </a:defPPr>
    <a:lvl1pPr marL="0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4048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8096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2144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6192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20240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748242"/>
            <a:ext cx="6172200" cy="1591733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401359"/>
            <a:ext cx="6172200" cy="11038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243417"/>
            <a:ext cx="7098030" cy="8837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1217083"/>
            <a:ext cx="7098030" cy="29008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7" y="243417"/>
            <a:ext cx="1774508" cy="387455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243417"/>
            <a:ext cx="5220653" cy="38745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1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243417"/>
            <a:ext cx="7098030" cy="8837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85" y="1217083"/>
            <a:ext cx="7098030" cy="29008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139826"/>
            <a:ext cx="7098030" cy="19018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3059642"/>
            <a:ext cx="7098030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243417"/>
            <a:ext cx="7098030" cy="8837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217083"/>
            <a:ext cx="3497580" cy="29008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217083"/>
            <a:ext cx="3497580" cy="29008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2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43417"/>
            <a:ext cx="7098030" cy="8837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7" y="1120775"/>
            <a:ext cx="3481506" cy="549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7" y="1670050"/>
            <a:ext cx="3481506" cy="24563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120775"/>
            <a:ext cx="3498652" cy="549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670050"/>
            <a:ext cx="3498652" cy="24563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243417"/>
            <a:ext cx="7098030" cy="8837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658284"/>
            <a:ext cx="4166235" cy="3249083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658284"/>
            <a:ext cx="4166235" cy="32490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160A0C15-9D49-4DCC-A5FE-B1E2E1E8296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/>
          <a:lstStyle/>
          <a:p>
            <a:fld id="{0C51DBA9-3814-40D8-A5E0-05B4DC38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8229600" cy="4572000"/>
          </a:xfrm>
          <a:prstGeom prst="frame">
            <a:avLst>
              <a:gd name="adj1" fmla="val 3521"/>
            </a:avLst>
          </a:prstGeom>
          <a:solidFill>
            <a:schemeClr val="bg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05274" y="205273"/>
            <a:ext cx="7819053" cy="4152123"/>
          </a:xfrm>
          <a:prstGeom prst="frame">
            <a:avLst>
              <a:gd name="adj1" fmla="val 1489"/>
            </a:avLst>
          </a:prstGeom>
          <a:solidFill>
            <a:schemeClr val="bg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mislam686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309" y="464906"/>
            <a:ext cx="29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21" y="926571"/>
            <a:ext cx="3278202" cy="3195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560459" y="3269662"/>
            <a:ext cx="88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634" y="518474"/>
            <a:ext cx="14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8450" y="2760610"/>
                <a:ext cx="4940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জোড়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1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1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450" y="2760610"/>
                <a:ext cx="4940373" cy="369332"/>
              </a:xfrm>
              <a:prstGeom prst="rect">
                <a:avLst/>
              </a:prstGeom>
              <a:blipFill>
                <a:blip r:embed="rId2"/>
                <a:stretch>
                  <a:fillRect l="-986" t="-8333" r="-49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8282" y="3262159"/>
                <a:ext cx="4800711" cy="414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তম 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সাংখ্যিক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endParaRPr lang="en-US" sz="1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82" y="3262159"/>
                <a:ext cx="4800711" cy="414537"/>
              </a:xfrm>
              <a:prstGeom prst="rect">
                <a:avLst/>
              </a:prstGeom>
              <a:blipFill>
                <a:blip r:embed="rId3"/>
                <a:stretch>
                  <a:fillRect l="-1779" r="-1652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292483" y="1112356"/>
            <a:ext cx="5653455" cy="1329543"/>
            <a:chOff x="1122801" y="1174903"/>
            <a:chExt cx="5653455" cy="132954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7" t="16083" r="325" b="19793"/>
            <a:stretch/>
          </p:blipFill>
          <p:spPr>
            <a:xfrm>
              <a:off x="4746014" y="1174903"/>
              <a:ext cx="970961" cy="1326647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27" name="Group 26"/>
            <p:cNvGrpSpPr/>
            <p:nvPr/>
          </p:nvGrpSpPr>
          <p:grpSpPr>
            <a:xfrm>
              <a:off x="1122801" y="1174903"/>
              <a:ext cx="5653455" cy="1329543"/>
              <a:chOff x="1122801" y="1174903"/>
              <a:chExt cx="5653455" cy="132954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27" t="16083" r="325" b="19793"/>
              <a:stretch/>
            </p:blipFill>
            <p:spPr>
              <a:xfrm>
                <a:off x="2156268" y="1177799"/>
                <a:ext cx="970961" cy="1326647"/>
              </a:xfrm>
              <a:prstGeom prst="rect">
                <a:avLst/>
              </a:prstGeom>
              <a:ln w="88900" cap="sq" cmpd="thickThin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27" t="16083" r="325" b="19793"/>
              <a:stretch/>
            </p:blipFill>
            <p:spPr>
              <a:xfrm>
                <a:off x="1122801" y="1174903"/>
                <a:ext cx="970961" cy="1326647"/>
              </a:xfrm>
              <a:prstGeom prst="rect">
                <a:avLst/>
              </a:prstGeom>
              <a:ln w="88900" cap="sq" cmpd="thickThin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06" t="47423" r="26507" b="13814"/>
              <a:stretch/>
            </p:blipFill>
            <p:spPr>
              <a:xfrm>
                <a:off x="3215549" y="1174903"/>
                <a:ext cx="1442145" cy="1327740"/>
              </a:xfrm>
              <a:prstGeom prst="rect">
                <a:avLst/>
              </a:prstGeom>
              <a:ln w="88900" cap="sq" cmpd="thickThin">
                <a:solidFill>
                  <a:schemeClr val="bg2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27" t="16083" r="325" b="19793"/>
              <a:stretch/>
            </p:blipFill>
            <p:spPr>
              <a:xfrm>
                <a:off x="5805295" y="1174903"/>
                <a:ext cx="970961" cy="1326647"/>
              </a:xfrm>
              <a:prstGeom prst="rect">
                <a:avLst/>
              </a:prstGeom>
              <a:ln w="88900" cap="sq" cmpd="thickThin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97964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50"/>
                            </p:stCondLst>
                            <p:childTnLst>
                              <p:par>
                                <p:cTn id="1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003" y="576469"/>
            <a:ext cx="1500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4" t="48041" r="26508" b="13196"/>
          <a:stretch/>
        </p:blipFill>
        <p:spPr>
          <a:xfrm>
            <a:off x="2575908" y="1140437"/>
            <a:ext cx="3041001" cy="2268683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3049485" y="3511423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974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386" y="427477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5842" y="874580"/>
            <a:ext cx="717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৩৫, ৩৭, ৪২, ৬৭, ৪৬, ৭৮, ৮০, ৫৬, ৫৩, ৩৮, ৭২, ৫৯, ৬৪, ৬৮, ৪৫।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6274" y="2218984"/>
                <a:ext cx="19636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১৫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74" y="2218984"/>
                <a:ext cx="1963663" cy="338554"/>
              </a:xfrm>
              <a:prstGeom prst="rect">
                <a:avLst/>
              </a:prstGeom>
              <a:blipFill>
                <a:blip r:embed="rId2"/>
                <a:stretch>
                  <a:fillRect l="-621" t="-3571" r="-6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842" y="1602373"/>
            <a:ext cx="6271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সমধান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৩৫, ৩৭, ৩৮, ৪২, ৪৫, ৪৬, ৫৩, ৫৬, ৫৯, ৬৪, ৬৭, ৬৮ ৭২, ৭৮, ৮০।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74282" y="2726792"/>
                <a:ext cx="1930577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∵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 </m:t>
                        </m:r>
                      </m:num>
                      <m:den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82" y="2726792"/>
                <a:ext cx="1930577" cy="383118"/>
              </a:xfrm>
              <a:prstGeom prst="rect">
                <a:avLst/>
              </a:prstGeom>
              <a:blipFill>
                <a:blip r:embed="rId3"/>
                <a:stretch>
                  <a:fillRect l="-316" r="-31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6274" y="3270769"/>
                <a:ext cx="1797065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১৫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 </m:t>
                        </m:r>
                      </m:num>
                      <m:den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74" y="3270769"/>
                <a:ext cx="1797065" cy="383118"/>
              </a:xfrm>
              <a:prstGeom prst="rect">
                <a:avLst/>
              </a:prstGeom>
              <a:blipFill>
                <a:blip r:embed="rId4"/>
                <a:stretch>
                  <a:fillRect t="-1613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21615" y="2176926"/>
                <a:ext cx="1505388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১৬ </m:t>
                        </m:r>
                      </m:num>
                      <m:den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615" y="2176926"/>
                <a:ext cx="1505388" cy="383118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61371" y="2638590"/>
                <a:ext cx="13270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 তম </a:t>
                </a:r>
                <a:r>
                  <a:rPr lang="en-US" sz="1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71" y="2638590"/>
                <a:ext cx="1327022" cy="246221"/>
              </a:xfrm>
              <a:prstGeom prst="rect">
                <a:avLst/>
              </a:prstGeom>
              <a:blipFill>
                <a:blip r:embed="rId6"/>
                <a:stretch>
                  <a:fillRect t="-25000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82466" y="2966479"/>
                <a:ext cx="73031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৫৬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466" y="2966479"/>
                <a:ext cx="730317" cy="246221"/>
              </a:xfrm>
              <a:prstGeom prst="rect">
                <a:avLst/>
              </a:prstGeom>
              <a:blipFill>
                <a:blip r:embed="rId7"/>
                <a:stretch>
                  <a:fillRect t="-25000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5095512" y="2247898"/>
            <a:ext cx="9940" cy="1340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61371" y="3212700"/>
            <a:ext cx="1369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সুতরাং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6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4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"/>
                            </p:stCondLst>
                            <p:childTnLst>
                              <p:par>
                                <p:cTn id="31" presetID="2" presetClass="entr" presetSubtype="4" accel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0"/>
                            </p:stCondLst>
                            <p:childTnLst>
                              <p:par>
                                <p:cTn id="36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600"/>
                            </p:stCondLst>
                            <p:childTnLst>
                              <p:par>
                                <p:cTn id="41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350"/>
                            </p:stCondLst>
                            <p:childTnLst>
                              <p:par>
                                <p:cTn id="46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950"/>
                            </p:stCondLst>
                            <p:childTnLst>
                              <p:par>
                                <p:cTn id="51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456" y="496956"/>
            <a:ext cx="147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476" y="3180457"/>
            <a:ext cx="717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৬৫, ৩৭, ৫২, ৬৭, ৪৬, ৬৮, ৭০, ৫৪, ৫২,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6"/>
          <a:stretch/>
        </p:blipFill>
        <p:spPr>
          <a:xfrm>
            <a:off x="3130826" y="1148129"/>
            <a:ext cx="1918252" cy="184282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88842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515" y="870984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732" y="173482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6042" y="2235992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হলে,মধ্যকের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226042" y="2737161"/>
            <a:ext cx="4303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 ৭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৬, ৪, ৮, ৫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514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610" y="397565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476" y="3319605"/>
            <a:ext cx="717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৪৫, ৭৮, ৮৯, ৬৭, ৫৬, ৬৭, ৮৫, ৯০, ৫৬, ৩৪, ৬৫, ৩৭, ৫২, ৬৭, ৪৬, ৬৮, ৭০, ৫৪, ৫২, 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61" y="1089292"/>
            <a:ext cx="30003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617" y="536713"/>
            <a:ext cx="175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29" y="1106556"/>
            <a:ext cx="2572992" cy="2932856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72377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930" y="594490"/>
            <a:ext cx="105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4594" y="2320818"/>
            <a:ext cx="3339548" cy="1696913"/>
            <a:chOff x="785191" y="1597094"/>
            <a:chExt cx="3339548" cy="1696913"/>
          </a:xfrm>
        </p:grpSpPr>
        <p:sp>
          <p:nvSpPr>
            <p:cNvPr id="3" name="TextBox 2"/>
            <p:cNvSpPr txBox="1"/>
            <p:nvPr/>
          </p:nvSpPr>
          <p:spPr>
            <a:xfrm>
              <a:off x="1192695" y="1597094"/>
              <a:ext cx="25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মীর্জা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মাহফুজুল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3426" y="1957385"/>
              <a:ext cx="2604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বিএসসি-গণিত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4947" y="2191635"/>
              <a:ext cx="3299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সারটিয়া</a:t>
              </a:r>
              <a:r>
                <a:rPr lang="en-US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1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সিরাজগঞ্জ</a:t>
              </a:r>
              <a:r>
                <a:rPr lang="en-US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সিরাজগঞ্জ</a:t>
              </a:r>
              <a:endParaRPr lang="en-US" sz="1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191" y="2770787"/>
              <a:ext cx="3180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hlinkClick r:id="rId2"/>
                </a:rPr>
                <a:t>mmislam686@gmail.com</a:t>
              </a:r>
              <a:r>
                <a:rPr lang="en-US" sz="1400" dirty="0" smtClean="0"/>
                <a:t> </a:t>
              </a:r>
            </a:p>
            <a:p>
              <a:pPr algn="ctr"/>
              <a:r>
                <a:rPr lang="en-US" sz="1400" dirty="0" smtClean="0"/>
                <a:t>01719-931546,01716-771223</a:t>
              </a:r>
              <a:endParaRPr lang="en-US" sz="1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26" y="594490"/>
            <a:ext cx="1589013" cy="1589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08707" y="2320818"/>
            <a:ext cx="2246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বিষয়:সাধারণ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02-০5-২০২০খ্রিঃ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8695" r="23481" b="6956"/>
          <a:stretch/>
        </p:blipFill>
        <p:spPr>
          <a:xfrm>
            <a:off x="5658269" y="808895"/>
            <a:ext cx="1087641" cy="1374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3944142" y="1056155"/>
            <a:ext cx="978632" cy="28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1574" y="410196"/>
            <a:ext cx="487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2550" y="2674488"/>
            <a:ext cx="397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22" y="977651"/>
            <a:ext cx="2121396" cy="1591047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TextBox 1"/>
          <p:cNvSpPr txBox="1"/>
          <p:nvPr/>
        </p:nvSpPr>
        <p:spPr>
          <a:xfrm>
            <a:off x="3518780" y="301844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Statistics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5356" y="336240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Statistics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1361" y="3706764"/>
            <a:ext cx="107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accel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73" y="565711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9"/>
          <a:stretch/>
        </p:blipFill>
        <p:spPr>
          <a:xfrm>
            <a:off x="1438398" y="1300900"/>
            <a:ext cx="5394365" cy="2469822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3412504" y="1376313"/>
            <a:ext cx="117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903" y="904720"/>
            <a:ext cx="10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530" y="1403885"/>
            <a:ext cx="244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3530" y="1878995"/>
            <a:ext cx="27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7982" y="2323327"/>
            <a:ext cx="397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388" y="2767659"/>
            <a:ext cx="334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953" y="414691"/>
            <a:ext cx="145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37" y="2960015"/>
            <a:ext cx="659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অবস্থা,জমা-জমি,জনসংখ্যা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তথ্যাদিকে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পরিসংখ্যানকে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Statistics.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97" y="1050920"/>
            <a:ext cx="3269131" cy="1734531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477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030" y="701632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6014" y="3501696"/>
            <a:ext cx="5117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8586" r="45797" b="11226"/>
          <a:stretch/>
        </p:blipFill>
        <p:spPr>
          <a:xfrm>
            <a:off x="3524365" y="1305304"/>
            <a:ext cx="1540566" cy="205438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13872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839" y="754089"/>
            <a:ext cx="8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50522" y="1394844"/>
            <a:ext cx="2803523" cy="1272940"/>
            <a:chOff x="3485364" y="1319436"/>
            <a:chExt cx="1330133" cy="12469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4" t="13721" r="30212"/>
            <a:stretch/>
          </p:blipFill>
          <p:spPr>
            <a:xfrm>
              <a:off x="3924410" y="1319455"/>
              <a:ext cx="452041" cy="1246388"/>
            </a:xfrm>
            <a:prstGeom prst="rect">
              <a:avLst/>
            </a:prstGeom>
            <a:ln w="88900" cap="sq" cmpd="thickThin">
              <a:solidFill>
                <a:srgbClr val="FFFF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grpSp>
          <p:nvGrpSpPr>
            <p:cNvPr id="18" name="Group 17"/>
            <p:cNvGrpSpPr/>
            <p:nvPr/>
          </p:nvGrpSpPr>
          <p:grpSpPr>
            <a:xfrm>
              <a:off x="3485364" y="1319436"/>
              <a:ext cx="1330133" cy="1246945"/>
              <a:chOff x="3485364" y="1319436"/>
              <a:chExt cx="1330134" cy="124694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25" t="13964" r="24432" b="5034"/>
              <a:stretch/>
            </p:blipFill>
            <p:spPr>
              <a:xfrm>
                <a:off x="3485364" y="1319974"/>
                <a:ext cx="394221" cy="1246407"/>
              </a:xfrm>
              <a:prstGeom prst="rect">
                <a:avLst/>
              </a:prstGeom>
              <a:ln w="88900" cap="sq" cmpd="thickThin">
                <a:solidFill>
                  <a:schemeClr val="bg2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25" t="13964" r="24432" b="5034"/>
              <a:stretch/>
            </p:blipFill>
            <p:spPr>
              <a:xfrm>
                <a:off x="4421277" y="1319436"/>
                <a:ext cx="394221" cy="1246407"/>
              </a:xfrm>
              <a:prstGeom prst="rect">
                <a:avLst/>
              </a:prstGeom>
              <a:ln w="88900" cap="sq" cmpd="thickThin">
                <a:solidFill>
                  <a:schemeClr val="bg2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1799121" y="2846895"/>
            <a:ext cx="533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595" y="655285"/>
            <a:ext cx="14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3611" y="2941163"/>
                <a:ext cx="5530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1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1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11" y="2941163"/>
                <a:ext cx="5530054" cy="369332"/>
              </a:xfrm>
              <a:prstGeom prst="rect">
                <a:avLst/>
              </a:prstGeom>
              <a:blipFill>
                <a:blip r:embed="rId2"/>
                <a:stretch>
                  <a:fillRect l="-88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68634" y="3460407"/>
                <a:ext cx="1331646" cy="3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∵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34" y="3460407"/>
                <a:ext cx="1331646" cy="391133"/>
              </a:xfrm>
              <a:prstGeom prst="rect">
                <a:avLst/>
              </a:prstGeom>
              <a:blipFill>
                <a:blip r:embed="rId3"/>
                <a:stretch>
                  <a:fillRect l="-5936" t="-781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132935" y="1428035"/>
            <a:ext cx="4079328" cy="1202043"/>
            <a:chOff x="1868985" y="1267780"/>
            <a:chExt cx="4904680" cy="1385742"/>
          </a:xfrm>
        </p:grpSpPr>
        <p:grpSp>
          <p:nvGrpSpPr>
            <p:cNvPr id="8" name="Group 7"/>
            <p:cNvGrpSpPr/>
            <p:nvPr/>
          </p:nvGrpSpPr>
          <p:grpSpPr>
            <a:xfrm>
              <a:off x="3591987" y="1267780"/>
              <a:ext cx="3181678" cy="1385742"/>
              <a:chOff x="3591987" y="1267780"/>
              <a:chExt cx="3181678" cy="13857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52" t="49485" r="47010" b="11340"/>
              <a:stretch/>
            </p:blipFill>
            <p:spPr>
              <a:xfrm>
                <a:off x="3591987" y="1267780"/>
                <a:ext cx="1458676" cy="1385742"/>
              </a:xfrm>
              <a:prstGeom prst="rect">
                <a:avLst/>
              </a:prstGeom>
              <a:ln w="88900" cap="sq" cmpd="thickThin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15" t="13378" r="10516" b="53288"/>
              <a:stretch/>
            </p:blipFill>
            <p:spPr>
              <a:xfrm>
                <a:off x="5142828" y="1267780"/>
                <a:ext cx="1630837" cy="1385742"/>
              </a:xfrm>
              <a:prstGeom prst="rect">
                <a:avLst/>
              </a:prstGeom>
              <a:ln w="88900" cap="sq" cmpd="thickThin">
                <a:solidFill>
                  <a:srgbClr val="92D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15" t="13378" r="10516" b="53288"/>
            <a:stretch/>
          </p:blipFill>
          <p:spPr>
            <a:xfrm>
              <a:off x="1868985" y="1267780"/>
              <a:ext cx="1630837" cy="1385742"/>
            </a:xfrm>
            <a:prstGeom prst="rect">
              <a:avLst/>
            </a:prstGeom>
            <a:ln w="889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</p:spTree>
    <p:extLst>
      <p:ext uri="{BB962C8B-B14F-4D97-AF65-F5344CB8AC3E}">
        <p14:creationId xmlns:p14="http://schemas.microsoft.com/office/powerpoint/2010/main" val="357054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2" presetClass="entr" presetSubtype="2" accel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468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139</cp:revision>
  <dcterms:created xsi:type="dcterms:W3CDTF">2020-04-27T15:33:15Z</dcterms:created>
  <dcterms:modified xsi:type="dcterms:W3CDTF">2020-05-04T22:34:45Z</dcterms:modified>
</cp:coreProperties>
</file>