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1.jpg" ContentType="image/png"/>
  <Override PartName="/ppt/media/image22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4" r:id="rId3"/>
    <p:sldId id="259" r:id="rId4"/>
    <p:sldId id="260" r:id="rId5"/>
    <p:sldId id="261" r:id="rId6"/>
    <p:sldId id="330" r:id="rId7"/>
    <p:sldId id="264" r:id="rId8"/>
    <p:sldId id="279" r:id="rId9"/>
    <p:sldId id="331" r:id="rId10"/>
    <p:sldId id="328" r:id="rId11"/>
    <p:sldId id="332" r:id="rId12"/>
    <p:sldId id="333" r:id="rId13"/>
    <p:sldId id="304" r:id="rId14"/>
    <p:sldId id="284" r:id="rId15"/>
    <p:sldId id="285" r:id="rId16"/>
    <p:sldId id="286" r:id="rId17"/>
    <p:sldId id="307" r:id="rId18"/>
    <p:sldId id="313" r:id="rId19"/>
    <p:sldId id="314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/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/>
        </a:p>
      </dgm:t>
    </dgm:pt>
    <dgm:pt modelId="{53687B05-7788-4ACD-A5CF-5708BBE891FF}">
      <dgm:prSet phldrT="[Text]" custT="1"/>
      <dgm:spPr/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৪.১.২</a:t>
          </a:r>
          <a:r>
            <a:rPr lang="en-GB" sz="3200" dirty="0">
              <a:latin typeface="NikoshBAN" pitchFamily="2" charset="0"/>
              <a:cs typeface="NikoshBAN" pitchFamily="2" charset="0"/>
            </a:rPr>
            <a:t> গঠন অনুযায়ী মাটি শনাক্ত করতে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/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/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781C34F-D1F5-4C12-A9F6-8413CE885A90}" type="pres">
      <dgm:prSet presAssocID="{5AA6130A-2769-4544-9917-77701965F33C}" presName="descendantText" presStyleLbl="alignAcc1" presStyleIdx="0" presStyleCnt="1" custLinFactNeighborX="147" custLinFactNeighborY="1696">
        <dgm:presLayoutVars>
          <dgm:bulletEnabled val="1"/>
        </dgm:presLayoutVars>
      </dgm:prSet>
      <dgm:spPr/>
    </dgm:pt>
  </dgm:ptLst>
  <dgm:cxnLst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297179" y="297179"/>
          <a:ext cx="1981200" cy="1386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693419"/>
        <a:ext cx="1386840" cy="594360"/>
      </dsp:txXfrm>
    </dsp:sp>
    <dsp:sp modelId="{A781C34F-D1F5-4C12-A9F6-8413CE885A90}">
      <dsp:nvSpPr>
        <dsp:cNvPr id="0" name=""/>
        <dsp:cNvSpPr/>
      </dsp:nvSpPr>
      <dsp:spPr>
        <a:xfrm rot="5400000">
          <a:off x="4392930" y="-2984249"/>
          <a:ext cx="1287779" cy="7299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৪.১.২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 গঠন অনুযায়ী মাটি শনাক্ত করতে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386840" y="84705"/>
        <a:ext cx="7237096" cy="1162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অ</a:t>
            </a:r>
            <a:r>
              <a:rPr lang="as-IN" dirty="0"/>
              <a:t>র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3000" y="58261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BEE51-26EF-4230-90BF-94127D09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4" y="1200329"/>
            <a:ext cx="7826326" cy="4881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D5C1D-4341-47EA-8AD3-87AFC23DF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350898" y="5585793"/>
            <a:ext cx="86203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দূষিত পানিতে গোসল করলে চর্মরোগসহ অন্যান্য রোগ হয়।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152B2-6795-4C43-B1D4-E5308461F48F}"/>
              </a:ext>
            </a:extLst>
          </p:cNvPr>
          <p:cNvSpPr txBox="1"/>
          <p:nvPr/>
        </p:nvSpPr>
        <p:spPr>
          <a:xfrm>
            <a:off x="261803" y="5025575"/>
            <a:ext cx="862039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NikoshBAN" pitchFamily="2" charset="0"/>
                <a:cs typeface="NikoshBAN" pitchFamily="2" charset="0"/>
              </a:rPr>
              <a:t>দূষিত পানি পান করলে মানুষ উদরাময়, আমাশয়, কলেরা এবং টাইফয়েডের মতো রোগে আক্রান্ত হতে পারে।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2057400" y="3646751"/>
            <a:ext cx="44196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 ছবিগুলো দেখে কী বলা যায়????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DCAB9F-FD7D-4192-9D19-B52FCD836204}"/>
              </a:ext>
            </a:extLst>
          </p:cNvPr>
          <p:cNvSpPr txBox="1"/>
          <p:nvPr/>
        </p:nvSpPr>
        <p:spPr>
          <a:xfrm>
            <a:off x="261803" y="4270370"/>
            <a:ext cx="86203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দূষিত পানি মানুষের ব্যবহারের জন্য নিরাপদ নয়।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B264F-955D-47DF-81BE-65227B7B0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8" y="1294114"/>
            <a:ext cx="1642562" cy="2134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9339B8-4695-42FA-862F-339C639D5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3" y="1295136"/>
            <a:ext cx="1642562" cy="2133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828BA7-1B77-4217-B127-74782E133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89" y="1294113"/>
            <a:ext cx="1891212" cy="2133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356A53-0BD0-446A-AB8B-85D523617D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77" y="1294114"/>
            <a:ext cx="1433523" cy="21348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7C5B72-7249-4614-833E-49B7D9362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50" y="1285437"/>
            <a:ext cx="1891212" cy="21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27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মাটিতে কী কী উপাদান থাকে???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261803" y="5853693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আমরা গ্লাসে মাটির বিভিন্ন উপাদান দেখতে পাই।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152B2-6795-4C43-B1D4-E5308461F48F}"/>
              </a:ext>
            </a:extLst>
          </p:cNvPr>
          <p:cNvSpPr txBox="1"/>
          <p:nvPr/>
        </p:nvSpPr>
        <p:spPr>
          <a:xfrm>
            <a:off x="255893" y="5185469"/>
            <a:ext cx="862039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নুড়ি পাথর, বালু, পলি, কাদা, পানি, বায়ু ইত্যাদি মিলে মাটি তৈরি হয়েছে।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3369915" y="4358863"/>
            <a:ext cx="240417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কী বুঝলে???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D6A58-649F-41B0-B3A3-F4695F6DFC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9" t="72983" b="5834"/>
          <a:stretch/>
        </p:blipFill>
        <p:spPr>
          <a:xfrm>
            <a:off x="4033243" y="1173929"/>
            <a:ext cx="3941775" cy="2826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8605D9-9C83-424E-85FB-9D4A3F372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9" t="72983" r="17455" b="5834"/>
          <a:stretch/>
        </p:blipFill>
        <p:spPr>
          <a:xfrm>
            <a:off x="1168982" y="1173930"/>
            <a:ext cx="2312783" cy="28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14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261803" y="5364704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এছাড়াও উদ্ভিদ এবং প্রাণীর মৃতদেহের পচা অংশও মাটিতে থাকে।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2601778" y="4342842"/>
            <a:ext cx="303088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কী দেখতে পাচ্ছ?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BA682-9429-4B18-8A7E-3E8EB9EF817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মাটিতে আর কী কী উপাদান থাকে???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94EBB-DCF6-41A2-9149-7596F1E24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3"/>
          <a:stretch/>
        </p:blipFill>
        <p:spPr>
          <a:xfrm>
            <a:off x="4267200" y="1006916"/>
            <a:ext cx="3994591" cy="3107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80BC2F-8CF1-42D8-BA0B-22DD8CDE72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>
          <a:xfrm>
            <a:off x="761999" y="1006916"/>
            <a:ext cx="3352801" cy="3107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11D414-DFB8-4ED5-84B5-B19AB92361B6}"/>
              </a:ext>
            </a:extLst>
          </p:cNvPr>
          <p:cNvSpPr txBox="1"/>
          <p:nvPr/>
        </p:nvSpPr>
        <p:spPr>
          <a:xfrm>
            <a:off x="2895600" y="4895289"/>
            <a:ext cx="303088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ব্যাখ্যা দাও দেখি…</a:t>
            </a:r>
          </a:p>
        </p:txBody>
      </p:sp>
    </p:spTree>
    <p:extLst>
      <p:ext uri="{BB962C8B-B14F-4D97-AF65-F5344CB8AC3E}">
        <p14:creationId xmlns:p14="http://schemas.microsoft.com/office/powerpoint/2010/main" val="29559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/>
      <p:bldP spid="9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278" y="1064786"/>
            <a:ext cx="4206987" cy="39168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373" y="205934"/>
            <a:ext cx="4953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4800" y="5437039"/>
            <a:ext cx="843107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পাঠ্যবইয়ের ৩০ পৃষ্টার  ‘‘আমরা মাটির ……</a:t>
            </a:r>
            <a:r>
              <a:rPr lang="en-GB" sz="3600">
                <a:latin typeface="NikoshBAN" pitchFamily="2" charset="0"/>
                <a:cs typeface="NikoshBAN" pitchFamily="2" charset="0"/>
              </a:rPr>
              <a:t>মাটিতে থাকে’’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পর্যন্ত সবাই নীরবে পড়।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D8E714-2A8D-4973-9ED2-9D845FCE0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13820"/>
            <a:ext cx="4599122" cy="433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48" y="208879"/>
            <a:ext cx="5823486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প্রশ্নের উত্তরগুলো জেনে নিই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6962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উদ্ভিদ কোথায় জন্মে?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62835"/>
            <a:ext cx="8229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মাটিতে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2" y="2660554"/>
            <a:ext cx="764461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মাটির উপর বাস করে কয়েকটি জীবের নাম বল।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45106"/>
            <a:ext cx="84582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মানুষ, হাঁস, মুরগি, গরু, ছাগল ইত্যাদি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" y="3863848"/>
            <a:ext cx="742188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মাটির উপাদানের নাম বল।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08" y="4499747"/>
            <a:ext cx="766689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নুড়ি পাথর, বালু, পলি, কাদা, পানি বায়ু ইত্যাদি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8"/>
            <a:ext cx="3581400" cy="2512795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2860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22860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115972"/>
            <a:ext cx="624840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মাটির উপর যে সব জীব বাস করে তার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একটি তালিকা কর।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8A699-C119-4744-9C2C-A14D013A8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86" y="70337"/>
            <a:ext cx="3930114" cy="25630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92D9E1-279D-4995-B0EC-EB2648D6ABA4}"/>
              </a:ext>
            </a:extLst>
          </p:cNvPr>
          <p:cNvSpPr txBox="1"/>
          <p:nvPr/>
        </p:nvSpPr>
        <p:spPr>
          <a:xfrm>
            <a:off x="2663483" y="4817708"/>
            <a:ext cx="6248400" cy="12618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মাটিতে যে সব উপাদান রয়েছে তার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একটি তালিকা কর।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538827" y="305652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78" y="3442781"/>
            <a:ext cx="836843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মাটির উপর বাস করে কয়েকটি জীবের নাম লেখ।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86106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উদ্ভিদ কোথায় জন্মে?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278" y="4306016"/>
            <a:ext cx="883080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মাটির উপাদানের নাম লেখ।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F5836-80A4-4D0F-A207-16961275C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91DC7-5698-46E8-BCF5-DD9C709A079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8457F-F010-4FC1-8F9B-67D978E0CA2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98B8A-41C2-4834-960C-14131D14C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50435"/>
            <a:ext cx="3415439" cy="227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2964359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64" y="4702314"/>
            <a:ext cx="89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১) আমরা……উপর বাস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9D45F-D59A-48DB-A0A8-E6AD032D3004}"/>
              </a:ext>
            </a:extLst>
          </p:cNvPr>
          <p:cNvSpPr txBox="1"/>
          <p:nvPr/>
        </p:nvSpPr>
        <p:spPr>
          <a:xfrm>
            <a:off x="1905000" y="4702314"/>
            <a:ext cx="1132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B1129C2C-30B1-4788-B85C-B2FF7DD1BFB6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6FE4FD-EE8C-4794-AF7B-392CD3B44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0559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78069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নিচের কোনটি মাটির উপর বাস করে না?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068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বিমান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হাঁস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মুরগি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976" y="5144869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1A053486-0A3D-4D2B-B53A-01B3E5619EDE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4583F6-1B71-42ED-8AAD-0B7DA86D5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88159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নিচের কোনটি মাটির উপাদান নয়?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5144869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75E26-01BD-4590-853F-ADCFCBB1F635}"/>
              </a:ext>
            </a:extLst>
          </p:cNvPr>
          <p:cNvSpPr txBox="1"/>
          <p:nvPr/>
        </p:nvSpPr>
        <p:spPr>
          <a:xfrm>
            <a:off x="185652" y="5105400"/>
            <a:ext cx="877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বালু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পলি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কাদা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জীবিত  প্রাণী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7C8E4266-B53E-4CF2-B80B-0B2C69C466A5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603F94-08E0-4EC1-9DFF-8B661FAE3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76200"/>
            <a:ext cx="8305800" cy="638169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masudrotno@gmail.com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০১৭৫৯৩০৯৮৯২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CDE86-D77D-4B43-BD6B-7B9A59A1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8800"/>
            <a:ext cx="2590800" cy="2590800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55AB8-2FD1-4D74-A8A2-760C2A79FC3D}"/>
              </a:ext>
            </a:extLst>
          </p:cNvPr>
          <p:cNvSpPr txBox="1"/>
          <p:nvPr/>
        </p:nvSpPr>
        <p:spPr>
          <a:xfrm>
            <a:off x="7315200" y="640080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73575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201478" y="3650159"/>
            <a:ext cx="886632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উদ্ভিদ কোথায় জন্মে?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125278" y="4488359"/>
            <a:ext cx="8713921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মাটির উপর বাস করে কয়েকটি জীবের নাম লেখ।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CA0D8-EFAA-4004-8167-3C62F5325FEE}"/>
              </a:ext>
            </a:extLst>
          </p:cNvPr>
          <p:cNvSpPr txBox="1"/>
          <p:nvPr/>
        </p:nvSpPr>
        <p:spPr>
          <a:xfrm>
            <a:off x="125278" y="5311914"/>
            <a:ext cx="886632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মাটির উপাদানের নাম লেখ।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C8BA64AE-EB48-4EF1-ACD9-D3AFE4904FF9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07855C-FDFD-4402-BDFF-5E8910D91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705600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308" y="2703255"/>
            <a:ext cx="4751692" cy="255454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তোমার বাড়ি ও তার আশেপাশে মাটির উপর যেসব জীব দেখতে পাও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তার একটি তালিকা করে আনবে।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8224-57C8-4BE9-8B32-E41669FC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713154"/>
            <a:ext cx="3646720" cy="452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114" y="5842337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3F963-B280-4F26-9C0A-95E336B73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852"/>
            <a:ext cx="6781800" cy="4952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A7A50-867B-4AD3-A8AF-0DEFC3E16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882114" y="209490"/>
            <a:ext cx="8077200" cy="624840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মাটির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…মাটিতে থাকে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7543C-2222-4836-AC18-2F393857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28800"/>
            <a:ext cx="2514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762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54632447"/>
              </p:ext>
            </p:extLst>
          </p:nvPr>
        </p:nvGraphicFramePr>
        <p:xfrm>
          <a:off x="125278" y="2969568"/>
          <a:ext cx="8686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B1EDD24-30CB-4E27-A7F6-2C9C08423A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76364-BC33-4A23-AC83-FC3E63B2D88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8E7F-FC3D-49E6-8F0B-79E35B0138B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117" y="276514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এসো আমরা সবাই কিছু ছবি দেখি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6113" y="5725269"/>
            <a:ext cx="293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কী দেখতে পাচ্ছ???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9BE41-5219-4004-9CDE-2529D845B1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491EB-3050-47F7-BE39-7C969164BC8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0D59F-7FBA-4CD5-8670-EA548232DEB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83BE7A-AEC7-4D06-B58C-B96FC8113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82" y="1078202"/>
            <a:ext cx="5916889" cy="4437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117" y="276514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এসো আমরা সবাই কিছু ছবি দেখি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5869773"/>
            <a:ext cx="293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কী দেখতে পাচ্ছ???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9BE41-5219-4004-9CDE-2529D845B1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491EB-3050-47F7-BE39-7C969164BC8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0D59F-7FBA-4CD5-8670-EA548232DEB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7E29D-C967-4FB4-BDA3-5A3456C99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8712"/>
            <a:ext cx="7608277" cy="4593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C1D84C-1053-4BF2-A492-FE5495F1D126}"/>
              </a:ext>
            </a:extLst>
          </p:cNvPr>
          <p:cNvSpPr txBox="1"/>
          <p:nvPr/>
        </p:nvSpPr>
        <p:spPr>
          <a:xfrm>
            <a:off x="4884680" y="5908733"/>
            <a:ext cx="293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32312" y="171510"/>
            <a:ext cx="4953000" cy="29718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0712" y="4936983"/>
            <a:ext cx="5029200" cy="139768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AF50-FFB4-4FC4-9540-A054C61C5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00309"/>
            <a:ext cx="4067175" cy="2751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261803" y="5853693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আমরা মাটির উপর বসবাস করি।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152B2-6795-4C43-B1D4-E5308461F48F}"/>
              </a:ext>
            </a:extLst>
          </p:cNvPr>
          <p:cNvSpPr txBox="1"/>
          <p:nvPr/>
        </p:nvSpPr>
        <p:spPr>
          <a:xfrm>
            <a:off x="255893" y="5185469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উদ্ভিদ মাটিতে জন্মায়।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3369915" y="4358863"/>
            <a:ext cx="240417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কী বুঝলে???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D1C57-71D1-4A46-9250-7B301A163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284902"/>
            <a:ext cx="3461285" cy="28192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7208C-89C2-4F3E-BABA-D5284C628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08" y="1286696"/>
            <a:ext cx="3721103" cy="2817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14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261803" y="5853693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হাঁস, মুরগি, গরু, ছাগল এগুলোও মাটির উপর বসবাস করে।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152B2-6795-4C43-B1D4-E5308461F48F}"/>
              </a:ext>
            </a:extLst>
          </p:cNvPr>
          <p:cNvSpPr txBox="1"/>
          <p:nvPr/>
        </p:nvSpPr>
        <p:spPr>
          <a:xfrm>
            <a:off x="255893" y="5185469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মাটি হচ্ছে পৃথিবীর উপরিভাগের নরম আবরণ।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3369915" y="4358863"/>
            <a:ext cx="240417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কী বুঝলে???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A830E0-5D8B-4540-9F85-613C4547A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7" y="1266090"/>
            <a:ext cx="1988393" cy="2696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0FDC6C-1061-482F-A744-9B553274C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266090"/>
            <a:ext cx="1828800" cy="2696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E9699A-7DE8-4AAE-ABA4-C47BA896A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2" y="1266089"/>
            <a:ext cx="1828800" cy="26963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119031-E413-4180-8AB5-F78C7312B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83" y="1266090"/>
            <a:ext cx="2605403" cy="26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2302</TotalTime>
  <Words>842</Words>
  <Application>Microsoft Office PowerPoint</Application>
  <PresentationFormat>On-screen Show (4:3)</PresentationFormat>
  <Paragraphs>135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468</cp:revision>
  <dcterms:created xsi:type="dcterms:W3CDTF">2006-08-16T00:00:00Z</dcterms:created>
  <dcterms:modified xsi:type="dcterms:W3CDTF">2020-05-05T06:44:43Z</dcterms:modified>
</cp:coreProperties>
</file>