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58" r:id="rId3"/>
    <p:sldId id="261" r:id="rId4"/>
    <p:sldId id="262" r:id="rId5"/>
    <p:sldId id="264" r:id="rId6"/>
    <p:sldId id="265" r:id="rId7"/>
    <p:sldId id="266" r:id="rId8"/>
    <p:sldId id="272" r:id="rId9"/>
    <p:sldId id="268" r:id="rId10"/>
    <p:sldId id="270" r:id="rId11"/>
    <p:sldId id="271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98" r:id="rId22"/>
    <p:sldId id="283" r:id="rId23"/>
    <p:sldId id="302" r:id="rId24"/>
    <p:sldId id="259" r:id="rId25"/>
    <p:sldId id="26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996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C7A28-EFB0-4FF7-B645-856E200BB879}" type="doc">
      <dgm:prSet loTypeId="urn:microsoft.com/office/officeart/2005/8/layout/radia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E43396-9F0F-48E5-AA61-1CA6C5B4029E}">
      <dgm:prSet phldrT="[Text]" custT="1"/>
      <dgm:spPr/>
      <dgm:t>
        <a:bodyPr/>
        <a:lstStyle/>
        <a:p>
          <a:r>
            <a:rPr lang="bn-BD" sz="4400" dirty="0">
              <a:latin typeface="NikoshBAN" panose="02000000000000000000" pitchFamily="2" charset="0"/>
              <a:cs typeface="NikoshBAN" panose="02000000000000000000" pitchFamily="2" charset="0"/>
            </a:rPr>
            <a:t>বেগুন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33437F-45A6-46A0-BDC8-78BD2168242C}" type="parTrans" cxnId="{7EDCCB1C-05D2-4432-99FA-14F2CF03F8DC}">
      <dgm:prSet/>
      <dgm:spPr/>
      <dgm:t>
        <a:bodyPr/>
        <a:lstStyle/>
        <a:p>
          <a:endParaRPr lang="en-US"/>
        </a:p>
      </dgm:t>
    </dgm:pt>
    <dgm:pt modelId="{A609F0D1-23DB-49D8-8DEB-BBB1851FD7C4}" type="sibTrans" cxnId="{7EDCCB1C-05D2-4432-99FA-14F2CF03F8DC}">
      <dgm:prSet/>
      <dgm:spPr/>
      <dgm:t>
        <a:bodyPr/>
        <a:lstStyle/>
        <a:p>
          <a:endParaRPr lang="en-US"/>
        </a:p>
      </dgm:t>
    </dgm:pt>
    <dgm:pt modelId="{B4C16EDF-8EA0-4751-8CFB-ED9819A94FA2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ইসলামপুরী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20E916-3128-4611-A29C-956897AAD9B6}" type="parTrans" cxnId="{05C5C583-CBD2-45E3-B0AF-63AB1D05C044}">
      <dgm:prSet/>
      <dgm:spPr/>
      <dgm:t>
        <a:bodyPr/>
        <a:lstStyle/>
        <a:p>
          <a:endParaRPr lang="en-US"/>
        </a:p>
      </dgm:t>
    </dgm:pt>
    <dgm:pt modelId="{E33881EC-FAB9-456F-BB17-226DEB8F700C}" type="sibTrans" cxnId="{05C5C583-CBD2-45E3-B0AF-63AB1D05C044}">
      <dgm:prSet/>
      <dgm:spPr/>
      <dgm:t>
        <a:bodyPr/>
        <a:lstStyle/>
        <a:p>
          <a:endParaRPr lang="en-US"/>
        </a:p>
      </dgm:t>
    </dgm:pt>
    <dgm:pt modelId="{DF1D4BD0-1EF1-4038-AB82-72C249B371EC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শিংনাথ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F6E2E0-65CF-4A12-9FC2-2CFBC349EC18}" type="parTrans" cxnId="{D75EE891-8FDF-491F-8CCC-4556447B3D76}">
      <dgm:prSet/>
      <dgm:spPr/>
      <dgm:t>
        <a:bodyPr/>
        <a:lstStyle/>
        <a:p>
          <a:endParaRPr lang="en-US"/>
        </a:p>
      </dgm:t>
    </dgm:pt>
    <dgm:pt modelId="{5C269A17-3ADE-4EC4-A178-C1248B837215}" type="sibTrans" cxnId="{D75EE891-8FDF-491F-8CCC-4556447B3D76}">
      <dgm:prSet/>
      <dgm:spPr/>
      <dgm:t>
        <a:bodyPr/>
        <a:lstStyle/>
        <a:p>
          <a:endParaRPr lang="en-US"/>
        </a:p>
      </dgm:t>
    </dgm:pt>
    <dgm:pt modelId="{E507F125-6CBC-4B59-BFC1-55544A1CECBC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উত্তরা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8C5B573-4D15-4763-AA1F-1347AFCCA6EC}" type="parTrans" cxnId="{77EA46BF-736A-4AAA-9F5D-03F1E56BE9F5}">
      <dgm:prSet/>
      <dgm:spPr/>
      <dgm:t>
        <a:bodyPr/>
        <a:lstStyle/>
        <a:p>
          <a:endParaRPr lang="en-US"/>
        </a:p>
      </dgm:t>
    </dgm:pt>
    <dgm:pt modelId="{33430872-2FCE-4B2B-87D4-7A321EC8F7D4}" type="sibTrans" cxnId="{77EA46BF-736A-4AAA-9F5D-03F1E56BE9F5}">
      <dgm:prSet/>
      <dgm:spPr/>
      <dgm:t>
        <a:bodyPr/>
        <a:lstStyle/>
        <a:p>
          <a:endParaRPr lang="en-US"/>
        </a:p>
      </dgm:t>
    </dgm:pt>
    <dgm:pt modelId="{EE9B9DE7-25AE-47BD-A6B7-93C08C2DFAC6}">
      <dgm:prSet phldrT="[Text]"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নয়নকাজল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CDB234-0FB7-4394-BEF1-317BF7A7CCB9}" type="parTrans" cxnId="{3C7391C7-A426-40D3-9537-69CEFDB91532}">
      <dgm:prSet/>
      <dgm:spPr/>
      <dgm:t>
        <a:bodyPr/>
        <a:lstStyle/>
        <a:p>
          <a:endParaRPr lang="en-US"/>
        </a:p>
      </dgm:t>
    </dgm:pt>
    <dgm:pt modelId="{CB09C6B1-A3C7-4B2E-863C-AB9AB0C5D2AA}" type="sibTrans" cxnId="{3C7391C7-A426-40D3-9537-69CEFDB91532}">
      <dgm:prSet/>
      <dgm:spPr/>
      <dgm:t>
        <a:bodyPr/>
        <a:lstStyle/>
        <a:p>
          <a:endParaRPr lang="en-US"/>
        </a:p>
      </dgm:t>
    </dgm:pt>
    <dgm:pt modelId="{B74C5105-3342-4F16-B0D9-B9695815B764}">
      <dgm:prSet custT="1"/>
      <dgm:spPr/>
      <dgm:t>
        <a:bodyPr/>
        <a:lstStyle/>
        <a:p>
          <a:r>
            <a: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মুক্তকেশী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4B3370-C640-4D8E-8523-917DDF68E84F}" type="parTrans" cxnId="{DB291CA6-55C1-459C-9031-F4C3106900ED}">
      <dgm:prSet/>
      <dgm:spPr/>
      <dgm:t>
        <a:bodyPr/>
        <a:lstStyle/>
        <a:p>
          <a:endParaRPr lang="en-US"/>
        </a:p>
      </dgm:t>
    </dgm:pt>
    <dgm:pt modelId="{3D4607AD-CC99-423A-A6A1-5BAF942F01A4}" type="sibTrans" cxnId="{DB291CA6-55C1-459C-9031-F4C3106900ED}">
      <dgm:prSet/>
      <dgm:spPr/>
      <dgm:t>
        <a:bodyPr/>
        <a:lstStyle/>
        <a:p>
          <a:endParaRPr lang="en-US"/>
        </a:p>
      </dgm:t>
    </dgm:pt>
    <dgm:pt modelId="{5ACD94C9-BDC2-4382-A1B9-3A1E549336A5}" type="pres">
      <dgm:prSet presAssocID="{E73C7A28-EFB0-4FF7-B645-856E200BB87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9D9509-8AD3-4DDA-8BF2-AA53D5823C84}" type="pres">
      <dgm:prSet presAssocID="{0AE43396-9F0F-48E5-AA61-1CA6C5B4029E}" presName="centerShape" presStyleLbl="node0" presStyleIdx="0" presStyleCnt="1" custScaleX="113395"/>
      <dgm:spPr/>
      <dgm:t>
        <a:bodyPr/>
        <a:lstStyle/>
        <a:p>
          <a:endParaRPr lang="en-US"/>
        </a:p>
      </dgm:t>
    </dgm:pt>
    <dgm:pt modelId="{D46476BF-B294-4C49-AB95-C6171F5AC0C0}" type="pres">
      <dgm:prSet presAssocID="{C720E916-3128-4611-A29C-956897AAD9B6}" presName="Name9" presStyleLbl="parChTrans1D2" presStyleIdx="0" presStyleCnt="5"/>
      <dgm:spPr/>
      <dgm:t>
        <a:bodyPr/>
        <a:lstStyle/>
        <a:p>
          <a:endParaRPr lang="en-US"/>
        </a:p>
      </dgm:t>
    </dgm:pt>
    <dgm:pt modelId="{81A627EE-5EB7-47FE-B1C2-BB17D1731B93}" type="pres">
      <dgm:prSet presAssocID="{C720E916-3128-4611-A29C-956897AAD9B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11D25650-05D6-4E20-B815-1FB4E1A695E4}" type="pres">
      <dgm:prSet presAssocID="{B4C16EDF-8EA0-4751-8CFB-ED9819A94FA2}" presName="node" presStyleLbl="node1" presStyleIdx="0" presStyleCnt="5" custScaleX="156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D8C67-7EA5-4201-B9BE-A07B25BA3649}" type="pres">
      <dgm:prSet presAssocID="{51F6E2E0-65CF-4A12-9FC2-2CFBC349EC18}" presName="Name9" presStyleLbl="parChTrans1D2" presStyleIdx="1" presStyleCnt="5"/>
      <dgm:spPr/>
      <dgm:t>
        <a:bodyPr/>
        <a:lstStyle/>
        <a:p>
          <a:endParaRPr lang="en-US"/>
        </a:p>
      </dgm:t>
    </dgm:pt>
    <dgm:pt modelId="{A7DCD78A-6116-46C6-8E30-D0DF2583B015}" type="pres">
      <dgm:prSet presAssocID="{51F6E2E0-65CF-4A12-9FC2-2CFBC349EC1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946E6A9-AAB3-4B91-99E1-84CC75DDF26E}" type="pres">
      <dgm:prSet presAssocID="{DF1D4BD0-1EF1-4038-AB82-72C249B371EC}" presName="node" presStyleLbl="node1" presStyleIdx="1" presStyleCnt="5" custScaleX="148877" custRadScaleRad="115015" custRadScaleInc="-1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6D116-B762-452A-9768-BA9E5487F0B9}" type="pres">
      <dgm:prSet presAssocID="{F8C5B573-4D15-4763-AA1F-1347AFCCA6EC}" presName="Name9" presStyleLbl="parChTrans1D2" presStyleIdx="2" presStyleCnt="5"/>
      <dgm:spPr/>
      <dgm:t>
        <a:bodyPr/>
        <a:lstStyle/>
        <a:p>
          <a:endParaRPr lang="en-US"/>
        </a:p>
      </dgm:t>
    </dgm:pt>
    <dgm:pt modelId="{CC6937CD-DC47-496F-AF88-0E1EDCFFD2F1}" type="pres">
      <dgm:prSet presAssocID="{F8C5B573-4D15-4763-AA1F-1347AFCCA6E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6779568D-F851-443B-BCD6-999E10AC8C26}" type="pres">
      <dgm:prSet presAssocID="{E507F125-6CBC-4B59-BFC1-55544A1CECBC}" presName="node" presStyleLbl="node1" presStyleIdx="2" presStyleCnt="5" custScaleX="151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359C00-F462-4F73-912F-98550B52B958}" type="pres">
      <dgm:prSet presAssocID="{0CCDB234-0FB7-4394-BEF1-317BF7A7CCB9}" presName="Name9" presStyleLbl="parChTrans1D2" presStyleIdx="3" presStyleCnt="5"/>
      <dgm:spPr/>
      <dgm:t>
        <a:bodyPr/>
        <a:lstStyle/>
        <a:p>
          <a:endParaRPr lang="en-US"/>
        </a:p>
      </dgm:t>
    </dgm:pt>
    <dgm:pt modelId="{A53DBF3B-4368-430E-B205-257D94B1BE7E}" type="pres">
      <dgm:prSet presAssocID="{0CCDB234-0FB7-4394-BEF1-317BF7A7CCB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F89B10AE-B696-4B68-AEEC-94456BCEFD0D}" type="pres">
      <dgm:prSet presAssocID="{EE9B9DE7-25AE-47BD-A6B7-93C08C2DFAC6}" presName="node" presStyleLbl="node1" presStyleIdx="3" presStyleCnt="5" custScaleX="145698" custScaleY="92536" custRadScaleRad="94413" custRadScaleInc="18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309EE-0367-4584-A06F-67A821938BB9}" type="pres">
      <dgm:prSet presAssocID="{374B3370-C640-4D8E-8523-917DDF68E84F}" presName="Name9" presStyleLbl="parChTrans1D2" presStyleIdx="4" presStyleCnt="5"/>
      <dgm:spPr/>
      <dgm:t>
        <a:bodyPr/>
        <a:lstStyle/>
        <a:p>
          <a:endParaRPr lang="en-US"/>
        </a:p>
      </dgm:t>
    </dgm:pt>
    <dgm:pt modelId="{2B4A8E0F-C053-42AD-9468-24CD794D8D60}" type="pres">
      <dgm:prSet presAssocID="{374B3370-C640-4D8E-8523-917DDF68E84F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E5FE898-53E5-40ED-96A3-53FF18DEEBF9}" type="pres">
      <dgm:prSet presAssocID="{B74C5105-3342-4F16-B0D9-B9695815B764}" presName="node" presStyleLbl="node1" presStyleIdx="4" presStyleCnt="5" custScaleX="142926" custScaleY="92993" custRadScaleRad="104991" custRadScaleInc="-8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7391C7-A426-40D3-9537-69CEFDB91532}" srcId="{0AE43396-9F0F-48E5-AA61-1CA6C5B4029E}" destId="{EE9B9DE7-25AE-47BD-A6B7-93C08C2DFAC6}" srcOrd="3" destOrd="0" parTransId="{0CCDB234-0FB7-4394-BEF1-317BF7A7CCB9}" sibTransId="{CB09C6B1-A3C7-4B2E-863C-AB9AB0C5D2AA}"/>
    <dgm:cxn modelId="{398FD71E-1152-4637-A19E-3639FF30F6D9}" type="presOf" srcId="{E73C7A28-EFB0-4FF7-B645-856E200BB879}" destId="{5ACD94C9-BDC2-4382-A1B9-3A1E549336A5}" srcOrd="0" destOrd="0" presId="urn:microsoft.com/office/officeart/2005/8/layout/radial1"/>
    <dgm:cxn modelId="{D75EE891-8FDF-491F-8CCC-4556447B3D76}" srcId="{0AE43396-9F0F-48E5-AA61-1CA6C5B4029E}" destId="{DF1D4BD0-1EF1-4038-AB82-72C249B371EC}" srcOrd="1" destOrd="0" parTransId="{51F6E2E0-65CF-4A12-9FC2-2CFBC349EC18}" sibTransId="{5C269A17-3ADE-4EC4-A178-C1248B837215}"/>
    <dgm:cxn modelId="{DB291CA6-55C1-459C-9031-F4C3106900ED}" srcId="{0AE43396-9F0F-48E5-AA61-1CA6C5B4029E}" destId="{B74C5105-3342-4F16-B0D9-B9695815B764}" srcOrd="4" destOrd="0" parTransId="{374B3370-C640-4D8E-8523-917DDF68E84F}" sibTransId="{3D4607AD-CC99-423A-A6A1-5BAF942F01A4}"/>
    <dgm:cxn modelId="{C4743E73-B3CC-4DC7-B5AD-A0BA0F8EAFF6}" type="presOf" srcId="{0CCDB234-0FB7-4394-BEF1-317BF7A7CCB9}" destId="{FB359C00-F462-4F73-912F-98550B52B958}" srcOrd="0" destOrd="0" presId="urn:microsoft.com/office/officeart/2005/8/layout/radial1"/>
    <dgm:cxn modelId="{B80F7FA3-DFF3-40D0-8166-395052A7422D}" type="presOf" srcId="{0AE43396-9F0F-48E5-AA61-1CA6C5B4029E}" destId="{8E9D9509-8AD3-4DDA-8BF2-AA53D5823C84}" srcOrd="0" destOrd="0" presId="urn:microsoft.com/office/officeart/2005/8/layout/radial1"/>
    <dgm:cxn modelId="{1DD5D475-502C-4E9B-862E-13AB9E1682C5}" type="presOf" srcId="{B74C5105-3342-4F16-B0D9-B9695815B764}" destId="{4E5FE898-53E5-40ED-96A3-53FF18DEEBF9}" srcOrd="0" destOrd="0" presId="urn:microsoft.com/office/officeart/2005/8/layout/radial1"/>
    <dgm:cxn modelId="{DA1189B6-4791-45BF-BE69-7A01564A61E5}" type="presOf" srcId="{374B3370-C640-4D8E-8523-917DDF68E84F}" destId="{433309EE-0367-4584-A06F-67A821938BB9}" srcOrd="0" destOrd="0" presId="urn:microsoft.com/office/officeart/2005/8/layout/radial1"/>
    <dgm:cxn modelId="{A802E557-7E1D-4BA6-A88E-25B7B73D0191}" type="presOf" srcId="{374B3370-C640-4D8E-8523-917DDF68E84F}" destId="{2B4A8E0F-C053-42AD-9468-24CD794D8D60}" srcOrd="1" destOrd="0" presId="urn:microsoft.com/office/officeart/2005/8/layout/radial1"/>
    <dgm:cxn modelId="{221BEEAF-93E1-41E4-AC85-D11B10A37C5E}" type="presOf" srcId="{F8C5B573-4D15-4763-AA1F-1347AFCCA6EC}" destId="{3E56D116-B762-452A-9768-BA9E5487F0B9}" srcOrd="0" destOrd="0" presId="urn:microsoft.com/office/officeart/2005/8/layout/radial1"/>
    <dgm:cxn modelId="{DBC0C238-E25A-45C5-B597-F3B2C9C83069}" type="presOf" srcId="{51F6E2E0-65CF-4A12-9FC2-2CFBC349EC18}" destId="{6C5D8C67-7EA5-4201-B9BE-A07B25BA3649}" srcOrd="0" destOrd="0" presId="urn:microsoft.com/office/officeart/2005/8/layout/radial1"/>
    <dgm:cxn modelId="{890C9ED5-B1CC-4190-9D8A-17866EE81D38}" type="presOf" srcId="{0CCDB234-0FB7-4394-BEF1-317BF7A7CCB9}" destId="{A53DBF3B-4368-430E-B205-257D94B1BE7E}" srcOrd="1" destOrd="0" presId="urn:microsoft.com/office/officeart/2005/8/layout/radial1"/>
    <dgm:cxn modelId="{30560EE8-F9BE-4B57-9A4C-21FFA859746F}" type="presOf" srcId="{F8C5B573-4D15-4763-AA1F-1347AFCCA6EC}" destId="{CC6937CD-DC47-496F-AF88-0E1EDCFFD2F1}" srcOrd="1" destOrd="0" presId="urn:microsoft.com/office/officeart/2005/8/layout/radial1"/>
    <dgm:cxn modelId="{029DF5FE-C600-4EE0-8338-E594EAF6C7B0}" type="presOf" srcId="{B4C16EDF-8EA0-4751-8CFB-ED9819A94FA2}" destId="{11D25650-05D6-4E20-B815-1FB4E1A695E4}" srcOrd="0" destOrd="0" presId="urn:microsoft.com/office/officeart/2005/8/layout/radial1"/>
    <dgm:cxn modelId="{05C5C583-CBD2-45E3-B0AF-63AB1D05C044}" srcId="{0AE43396-9F0F-48E5-AA61-1CA6C5B4029E}" destId="{B4C16EDF-8EA0-4751-8CFB-ED9819A94FA2}" srcOrd="0" destOrd="0" parTransId="{C720E916-3128-4611-A29C-956897AAD9B6}" sibTransId="{E33881EC-FAB9-456F-BB17-226DEB8F700C}"/>
    <dgm:cxn modelId="{3F20F253-D1E5-4417-99A3-7099BEB485B6}" type="presOf" srcId="{DF1D4BD0-1EF1-4038-AB82-72C249B371EC}" destId="{1946E6A9-AAB3-4B91-99E1-84CC75DDF26E}" srcOrd="0" destOrd="0" presId="urn:microsoft.com/office/officeart/2005/8/layout/radial1"/>
    <dgm:cxn modelId="{59DCC4E7-5DEA-4A7B-9D33-AEDBE2B663AD}" type="presOf" srcId="{C720E916-3128-4611-A29C-956897AAD9B6}" destId="{D46476BF-B294-4C49-AB95-C6171F5AC0C0}" srcOrd="0" destOrd="0" presId="urn:microsoft.com/office/officeart/2005/8/layout/radial1"/>
    <dgm:cxn modelId="{A251DBE5-F6CD-404A-B172-A881B085F8A1}" type="presOf" srcId="{51F6E2E0-65CF-4A12-9FC2-2CFBC349EC18}" destId="{A7DCD78A-6116-46C6-8E30-D0DF2583B015}" srcOrd="1" destOrd="0" presId="urn:microsoft.com/office/officeart/2005/8/layout/radial1"/>
    <dgm:cxn modelId="{10BCDF19-244E-44D9-825E-FC9C065657C0}" type="presOf" srcId="{C720E916-3128-4611-A29C-956897AAD9B6}" destId="{81A627EE-5EB7-47FE-B1C2-BB17D1731B93}" srcOrd="1" destOrd="0" presId="urn:microsoft.com/office/officeart/2005/8/layout/radial1"/>
    <dgm:cxn modelId="{95A76614-C1A4-488F-9ADF-07D4B86890B2}" type="presOf" srcId="{EE9B9DE7-25AE-47BD-A6B7-93C08C2DFAC6}" destId="{F89B10AE-B696-4B68-AEEC-94456BCEFD0D}" srcOrd="0" destOrd="0" presId="urn:microsoft.com/office/officeart/2005/8/layout/radial1"/>
    <dgm:cxn modelId="{77EA46BF-736A-4AAA-9F5D-03F1E56BE9F5}" srcId="{0AE43396-9F0F-48E5-AA61-1CA6C5B4029E}" destId="{E507F125-6CBC-4B59-BFC1-55544A1CECBC}" srcOrd="2" destOrd="0" parTransId="{F8C5B573-4D15-4763-AA1F-1347AFCCA6EC}" sibTransId="{33430872-2FCE-4B2B-87D4-7A321EC8F7D4}"/>
    <dgm:cxn modelId="{7EDCCB1C-05D2-4432-99FA-14F2CF03F8DC}" srcId="{E73C7A28-EFB0-4FF7-B645-856E200BB879}" destId="{0AE43396-9F0F-48E5-AA61-1CA6C5B4029E}" srcOrd="0" destOrd="0" parTransId="{1133437F-45A6-46A0-BDC8-78BD2168242C}" sibTransId="{A609F0D1-23DB-49D8-8DEB-BBB1851FD7C4}"/>
    <dgm:cxn modelId="{F6EEB5DB-83A6-4F85-A5FD-4FDBCA1E6716}" type="presOf" srcId="{E507F125-6CBC-4B59-BFC1-55544A1CECBC}" destId="{6779568D-F851-443B-BCD6-999E10AC8C26}" srcOrd="0" destOrd="0" presId="urn:microsoft.com/office/officeart/2005/8/layout/radial1"/>
    <dgm:cxn modelId="{068A9219-007A-471C-A2B9-132F44C36E1D}" type="presParOf" srcId="{5ACD94C9-BDC2-4382-A1B9-3A1E549336A5}" destId="{8E9D9509-8AD3-4DDA-8BF2-AA53D5823C84}" srcOrd="0" destOrd="0" presId="urn:microsoft.com/office/officeart/2005/8/layout/radial1"/>
    <dgm:cxn modelId="{7FE03E94-90C8-4957-9368-83DC4F56F4D8}" type="presParOf" srcId="{5ACD94C9-BDC2-4382-A1B9-3A1E549336A5}" destId="{D46476BF-B294-4C49-AB95-C6171F5AC0C0}" srcOrd="1" destOrd="0" presId="urn:microsoft.com/office/officeart/2005/8/layout/radial1"/>
    <dgm:cxn modelId="{75F281D6-DAF3-4B0F-831C-F6167310BEB9}" type="presParOf" srcId="{D46476BF-B294-4C49-AB95-C6171F5AC0C0}" destId="{81A627EE-5EB7-47FE-B1C2-BB17D1731B93}" srcOrd="0" destOrd="0" presId="urn:microsoft.com/office/officeart/2005/8/layout/radial1"/>
    <dgm:cxn modelId="{0E36E645-4621-44E4-8F70-4E42D86BEB9E}" type="presParOf" srcId="{5ACD94C9-BDC2-4382-A1B9-3A1E549336A5}" destId="{11D25650-05D6-4E20-B815-1FB4E1A695E4}" srcOrd="2" destOrd="0" presId="urn:microsoft.com/office/officeart/2005/8/layout/radial1"/>
    <dgm:cxn modelId="{E6D3E5E8-4FB5-4C68-8423-E63FED3C46E2}" type="presParOf" srcId="{5ACD94C9-BDC2-4382-A1B9-3A1E549336A5}" destId="{6C5D8C67-7EA5-4201-B9BE-A07B25BA3649}" srcOrd="3" destOrd="0" presId="urn:microsoft.com/office/officeart/2005/8/layout/radial1"/>
    <dgm:cxn modelId="{F7A17667-BA2D-4A31-AACB-B6E8C08B8110}" type="presParOf" srcId="{6C5D8C67-7EA5-4201-B9BE-A07B25BA3649}" destId="{A7DCD78A-6116-46C6-8E30-D0DF2583B015}" srcOrd="0" destOrd="0" presId="urn:microsoft.com/office/officeart/2005/8/layout/radial1"/>
    <dgm:cxn modelId="{761415CE-C68A-4AB8-B5CA-E2FF50A724DA}" type="presParOf" srcId="{5ACD94C9-BDC2-4382-A1B9-3A1E549336A5}" destId="{1946E6A9-AAB3-4B91-99E1-84CC75DDF26E}" srcOrd="4" destOrd="0" presId="urn:microsoft.com/office/officeart/2005/8/layout/radial1"/>
    <dgm:cxn modelId="{90FA46D0-72BA-45EB-B8FD-BA12A037BB0D}" type="presParOf" srcId="{5ACD94C9-BDC2-4382-A1B9-3A1E549336A5}" destId="{3E56D116-B762-452A-9768-BA9E5487F0B9}" srcOrd="5" destOrd="0" presId="urn:microsoft.com/office/officeart/2005/8/layout/radial1"/>
    <dgm:cxn modelId="{D1F400DF-C914-47EE-B7A6-B264F9EC8D0F}" type="presParOf" srcId="{3E56D116-B762-452A-9768-BA9E5487F0B9}" destId="{CC6937CD-DC47-496F-AF88-0E1EDCFFD2F1}" srcOrd="0" destOrd="0" presId="urn:microsoft.com/office/officeart/2005/8/layout/radial1"/>
    <dgm:cxn modelId="{A24524CB-760F-4032-9909-3006EFD75BC2}" type="presParOf" srcId="{5ACD94C9-BDC2-4382-A1B9-3A1E549336A5}" destId="{6779568D-F851-443B-BCD6-999E10AC8C26}" srcOrd="6" destOrd="0" presId="urn:microsoft.com/office/officeart/2005/8/layout/radial1"/>
    <dgm:cxn modelId="{0DA212B7-3D97-4DB7-BDF7-FED0563227E4}" type="presParOf" srcId="{5ACD94C9-BDC2-4382-A1B9-3A1E549336A5}" destId="{FB359C00-F462-4F73-912F-98550B52B958}" srcOrd="7" destOrd="0" presId="urn:microsoft.com/office/officeart/2005/8/layout/radial1"/>
    <dgm:cxn modelId="{5BABD4C3-FDCB-4CC4-A530-F98F5EEACF9C}" type="presParOf" srcId="{FB359C00-F462-4F73-912F-98550B52B958}" destId="{A53DBF3B-4368-430E-B205-257D94B1BE7E}" srcOrd="0" destOrd="0" presId="urn:microsoft.com/office/officeart/2005/8/layout/radial1"/>
    <dgm:cxn modelId="{82E1A45A-B563-4F8F-A43A-174D7985C977}" type="presParOf" srcId="{5ACD94C9-BDC2-4382-A1B9-3A1E549336A5}" destId="{F89B10AE-B696-4B68-AEEC-94456BCEFD0D}" srcOrd="8" destOrd="0" presId="urn:microsoft.com/office/officeart/2005/8/layout/radial1"/>
    <dgm:cxn modelId="{40684239-200A-40AE-AA1A-2256A1865F9C}" type="presParOf" srcId="{5ACD94C9-BDC2-4382-A1B9-3A1E549336A5}" destId="{433309EE-0367-4584-A06F-67A821938BB9}" srcOrd="9" destOrd="0" presId="urn:microsoft.com/office/officeart/2005/8/layout/radial1"/>
    <dgm:cxn modelId="{1DD94F92-CC7D-4949-B6A2-329E73BE38D3}" type="presParOf" srcId="{433309EE-0367-4584-A06F-67A821938BB9}" destId="{2B4A8E0F-C053-42AD-9468-24CD794D8D60}" srcOrd="0" destOrd="0" presId="urn:microsoft.com/office/officeart/2005/8/layout/radial1"/>
    <dgm:cxn modelId="{060BB9E0-6FA6-4BC5-8466-9BEE47A4DC85}" type="presParOf" srcId="{5ACD94C9-BDC2-4382-A1B9-3A1E549336A5}" destId="{4E5FE898-53E5-40ED-96A3-53FF18DEEBF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D9509-8AD3-4DDA-8BF2-AA53D5823C84}">
      <dsp:nvSpPr>
        <dsp:cNvPr id="0" name=""/>
        <dsp:cNvSpPr/>
      </dsp:nvSpPr>
      <dsp:spPr>
        <a:xfrm>
          <a:off x="3182361" y="1975353"/>
          <a:ext cx="1702281" cy="1501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400" kern="1200" dirty="0">
              <a:latin typeface="NikoshBAN" panose="02000000000000000000" pitchFamily="2" charset="0"/>
              <a:cs typeface="NikoshBAN" panose="02000000000000000000" pitchFamily="2" charset="0"/>
            </a:rPr>
            <a:t>বেগুন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1654" y="2195198"/>
        <a:ext cx="1203695" cy="1061506"/>
      </dsp:txXfrm>
    </dsp:sp>
    <dsp:sp modelId="{D46476BF-B294-4C49-AB95-C6171F5AC0C0}">
      <dsp:nvSpPr>
        <dsp:cNvPr id="0" name=""/>
        <dsp:cNvSpPr/>
      </dsp:nvSpPr>
      <dsp:spPr>
        <a:xfrm rot="16200000">
          <a:off x="3807036" y="1732232"/>
          <a:ext cx="452930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452930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22178" y="1737565"/>
        <a:ext cx="22646" cy="22646"/>
      </dsp:txXfrm>
    </dsp:sp>
    <dsp:sp modelId="{11D25650-05D6-4E20-B815-1FB4E1A695E4}">
      <dsp:nvSpPr>
        <dsp:cNvPr id="0" name=""/>
        <dsp:cNvSpPr/>
      </dsp:nvSpPr>
      <dsp:spPr>
        <a:xfrm>
          <a:off x="2860774" y="21226"/>
          <a:ext cx="2345454" cy="15011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ইসলামপুরী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04258" y="241071"/>
        <a:ext cx="1658486" cy="1061506"/>
      </dsp:txXfrm>
    </dsp:sp>
    <dsp:sp modelId="{6C5D8C67-7EA5-4201-B9BE-A07B25BA3649}">
      <dsp:nvSpPr>
        <dsp:cNvPr id="0" name=""/>
        <dsp:cNvSpPr/>
      </dsp:nvSpPr>
      <dsp:spPr>
        <a:xfrm rot="20490192">
          <a:off x="4820173" y="2386979"/>
          <a:ext cx="353620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353620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8143" y="2394794"/>
        <a:ext cx="17681" cy="17681"/>
      </dsp:txXfrm>
    </dsp:sp>
    <dsp:sp modelId="{1946E6A9-AAB3-4B91-99E1-84CC75DDF26E}">
      <dsp:nvSpPr>
        <dsp:cNvPr id="0" name=""/>
        <dsp:cNvSpPr/>
      </dsp:nvSpPr>
      <dsp:spPr>
        <a:xfrm>
          <a:off x="5047468" y="1262318"/>
          <a:ext cx="2234936" cy="1501196"/>
        </a:xfrm>
        <a:prstGeom prst="ellipse">
          <a:avLst/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শিংনাথ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74767" y="1482163"/>
        <a:ext cx="1580338" cy="1061506"/>
      </dsp:txXfrm>
    </dsp:sp>
    <dsp:sp modelId="{3E56D116-B762-452A-9768-BA9E5487F0B9}">
      <dsp:nvSpPr>
        <dsp:cNvPr id="0" name=""/>
        <dsp:cNvSpPr/>
      </dsp:nvSpPr>
      <dsp:spPr>
        <a:xfrm rot="3240000">
          <a:off x="4423366" y="3477327"/>
          <a:ext cx="336284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336284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83102" y="3485576"/>
        <a:ext cx="16814" cy="16814"/>
      </dsp:txXfrm>
    </dsp:sp>
    <dsp:sp modelId="{6779568D-F851-443B-BCD6-999E10AC8C26}">
      <dsp:nvSpPr>
        <dsp:cNvPr id="0" name=""/>
        <dsp:cNvSpPr/>
      </dsp:nvSpPr>
      <dsp:spPr>
        <a:xfrm>
          <a:off x="4044374" y="3556275"/>
          <a:ext cx="2275468" cy="1501196"/>
        </a:xfrm>
        <a:prstGeom prst="ellipse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উত্তরা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77609" y="3776120"/>
        <a:ext cx="1608998" cy="1061506"/>
      </dsp:txXfrm>
    </dsp:sp>
    <dsp:sp modelId="{FB359C00-F462-4F73-912F-98550B52B958}">
      <dsp:nvSpPr>
        <dsp:cNvPr id="0" name=""/>
        <dsp:cNvSpPr/>
      </dsp:nvSpPr>
      <dsp:spPr>
        <a:xfrm rot="7961090">
          <a:off x="3297196" y="3378895"/>
          <a:ext cx="237489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237489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410003" y="3389614"/>
        <a:ext cx="11874" cy="11874"/>
      </dsp:txXfrm>
    </dsp:sp>
    <dsp:sp modelId="{F89B10AE-B696-4B68-AEEC-94456BCEFD0D}">
      <dsp:nvSpPr>
        <dsp:cNvPr id="0" name=""/>
        <dsp:cNvSpPr/>
      </dsp:nvSpPr>
      <dsp:spPr>
        <a:xfrm>
          <a:off x="1689083" y="3387589"/>
          <a:ext cx="2187213" cy="1389147"/>
        </a:xfrm>
        <a:prstGeom prst="ellipse">
          <a:avLst/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নয়নকাজল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09393" y="3591025"/>
        <a:ext cx="1546593" cy="982275"/>
      </dsp:txXfrm>
    </dsp:sp>
    <dsp:sp modelId="{433309EE-0367-4584-A06F-67A821938BB9}">
      <dsp:nvSpPr>
        <dsp:cNvPr id="0" name=""/>
        <dsp:cNvSpPr/>
      </dsp:nvSpPr>
      <dsp:spPr>
        <a:xfrm rot="11705990">
          <a:off x="3040503" y="2465954"/>
          <a:ext cx="182246" cy="33311"/>
        </a:xfrm>
        <a:custGeom>
          <a:avLst/>
          <a:gdLst/>
          <a:ahLst/>
          <a:cxnLst/>
          <a:rect l="0" t="0" r="0" b="0"/>
          <a:pathLst>
            <a:path>
              <a:moveTo>
                <a:pt x="0" y="16655"/>
              </a:moveTo>
              <a:lnTo>
                <a:pt x="182246" y="16655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27070" y="2478053"/>
        <a:ext cx="9112" cy="9112"/>
      </dsp:txXfrm>
    </dsp:sp>
    <dsp:sp modelId="{4E5FE898-53E5-40ED-96A3-53FF18DEEBF9}">
      <dsp:nvSpPr>
        <dsp:cNvPr id="0" name=""/>
        <dsp:cNvSpPr/>
      </dsp:nvSpPr>
      <dsp:spPr>
        <a:xfrm>
          <a:off x="979881" y="1493487"/>
          <a:ext cx="2145600" cy="1396007"/>
        </a:xfrm>
        <a:prstGeom prst="ellipse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মুক্তকেশী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94097" y="1697927"/>
        <a:ext cx="1517168" cy="987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23CAF-7CC4-4890-B4C9-CC17ABB99B03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5DFCD-8D0A-49AF-8FC5-920553296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69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3802-F54F-4E97-A255-DDB09A0CD5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455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defRPr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3802-F54F-4E97-A255-DDB09A0CD5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532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13802-F54F-4E97-A255-DDB09A0CD54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99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43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34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89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883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03384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635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026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5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21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1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17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39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85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65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28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428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C3EF-FFE8-4368-A6CD-B91FF7A5CD0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02A5DB-C645-4E1F-9CDB-A52CA731D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38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3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8533" y="232013"/>
            <a:ext cx="9478369" cy="63189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2311022" y="3551759"/>
            <a:ext cx="818436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b="1" dirty="0">
                <a:ln w="571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b="1" dirty="0">
              <a:ln w="57150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1"/>
            <a:ext cx="12192000" cy="6857999"/>
            <a:chOff x="0" y="1"/>
            <a:chExt cx="12192000" cy="6857999"/>
          </a:xfrm>
        </p:grpSpPr>
        <p:sp>
          <p:nvSpPr>
            <p:cNvPr id="5" name="Half Frame 4"/>
            <p:cNvSpPr/>
            <p:nvPr/>
          </p:nvSpPr>
          <p:spPr>
            <a:xfrm>
              <a:off x="0" y="1"/>
              <a:ext cx="914400" cy="682387"/>
            </a:xfrm>
            <a:prstGeom prst="halfFram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16200000">
              <a:off x="116011" y="6059600"/>
              <a:ext cx="682391" cy="914410"/>
            </a:xfrm>
            <a:prstGeom prst="halfFram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11277600" y="6175613"/>
              <a:ext cx="914400" cy="682387"/>
            </a:xfrm>
            <a:prstGeom prst="halfFram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11393604" y="-116005"/>
              <a:ext cx="682388" cy="914403"/>
            </a:xfrm>
            <a:prstGeom prst="halfFram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7893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6210" y="820807"/>
            <a:ext cx="2707727" cy="78483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5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5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16" y="3382165"/>
            <a:ext cx="809312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বেগুনের পাঁচটি জাতের নাম লিখ।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142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173705430"/>
              </p:ext>
            </p:extLst>
          </p:nvPr>
        </p:nvGraphicFramePr>
        <p:xfrm>
          <a:off x="1289608" y="1242158"/>
          <a:ext cx="8111672" cy="5078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94488" y="174638"/>
            <a:ext cx="4563093" cy="707886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000" b="1" u="sng" dirty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মিলিয়ে নাও</a:t>
            </a:r>
            <a:endParaRPr lang="en-US" sz="4000" b="1" u="sng" dirty="0">
              <a:ln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alf Frame 3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85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261814" y="639661"/>
            <a:ext cx="4640239" cy="707886"/>
          </a:xfrm>
          <a:prstGeom prst="rect">
            <a:avLst/>
          </a:prstGeom>
          <a:solidFill>
            <a:srgbClr val="00B050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বীজবপন ও চারা উৎপাদনঃ</a:t>
            </a:r>
            <a:endParaRPr lang="en-US" sz="4000" b="1" u="sng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0435" y="185260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শীতকালীন বেগুন চাষের  জন্য মধ্য শ্রাবণ থেকে আশ্বিন মাস। </a:t>
            </a:r>
          </a:p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বর্ষাকালীন বেগুন চাষের জন্য চৈত্র মাসে বীজবপন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 হয়।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115" y="3575712"/>
            <a:ext cx="2984078" cy="19579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2" name="Rectangular Callout 21"/>
          <p:cNvSpPr/>
          <p:nvPr/>
        </p:nvSpPr>
        <p:spPr>
          <a:xfrm>
            <a:off x="5214753" y="4007672"/>
            <a:ext cx="1809662" cy="1509534"/>
          </a:xfrm>
          <a:prstGeom prst="wedgeRectCallout">
            <a:avLst>
              <a:gd name="adj1" fmla="val -64612"/>
              <a:gd name="adj2" fmla="val -1586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বালি, কমপোস্ট ও মাটি মিশিয়ে বীজতলা তৈরী করতে  হয়।</a:t>
            </a:r>
            <a:r>
              <a:rPr lang="bn-BD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00"/>
          <a:stretch/>
        </p:blipFill>
        <p:spPr>
          <a:xfrm>
            <a:off x="7775329" y="3463334"/>
            <a:ext cx="2983163" cy="21809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4" name="Rectangular Callout 23"/>
          <p:cNvSpPr/>
          <p:nvPr/>
        </p:nvSpPr>
        <p:spPr>
          <a:xfrm>
            <a:off x="5179243" y="3913818"/>
            <a:ext cx="1913672" cy="1525715"/>
          </a:xfrm>
          <a:prstGeom prst="wedgeRectCallout">
            <a:avLst>
              <a:gd name="adj1" fmla="val 64251"/>
              <a:gd name="adj2" fmla="val -13768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বীজ গজানোর ৮-১০ দিন পর চারা তুলে দ্বিতীয় বীজতলায় রোপন করতে হয়।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alf Frame 7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790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19626" y="352039"/>
            <a:ext cx="6670789" cy="523220"/>
          </a:xfrm>
          <a:prstGeom prst="rect">
            <a:avLst/>
          </a:prstGeom>
          <a:solidFill>
            <a:srgbClr val="FF0000"/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>
                <a:ln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বেগুন চাষের জন্য কেমন জমি নির্বাচিন করতে হবে?</a:t>
            </a:r>
            <a:endParaRPr lang="en-US" sz="2800" b="1" dirty="0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40129" y="1234137"/>
            <a:ext cx="318626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দোআঁশ ও বেলে দোআঁশ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7202" y="2009000"/>
            <a:ext cx="4354284" cy="2009775"/>
          </a:xfrm>
          <a:prstGeom prst="rect">
            <a:avLst/>
          </a:prstGeom>
        </p:spPr>
      </p:pic>
      <p:sp>
        <p:nvSpPr>
          <p:cNvPr id="14" name="Rectangular Callout 13"/>
          <p:cNvSpPr/>
          <p:nvPr/>
        </p:nvSpPr>
        <p:spPr>
          <a:xfrm>
            <a:off x="3484798" y="4478953"/>
            <a:ext cx="5138133" cy="1560731"/>
          </a:xfrm>
          <a:prstGeom prst="wedgeRectCallout">
            <a:avLst>
              <a:gd name="adj1" fmla="val -12744"/>
              <a:gd name="adj2" fmla="val -72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 পানি অপসারণের ভালো ব্যবস্থা থাকলে </a:t>
            </a:r>
            <a:r>
              <a:rPr lang="bn-BD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এঁটেল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মাটিতেও  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চাষ করা যায়।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014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1010" y="1244544"/>
            <a:ext cx="3294598" cy="23721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4602296" y="384536"/>
            <a:ext cx="1814920" cy="646331"/>
          </a:xfrm>
          <a:prstGeom prst="rect">
            <a:avLst/>
          </a:prstGeom>
          <a:solidFill>
            <a:srgbClr val="FF0000"/>
          </a:solidFill>
          <a:ln w="19050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জমি তৈরিঃ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9292" y="4153594"/>
            <a:ext cx="7637027" cy="1569660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 ৪-৫ বার চাষ ও মই দিয়ে মাটি ঝুরঝুরা করে তৈরি</a:t>
            </a:r>
          </a:p>
          <a:p>
            <a:r>
              <a:rPr lang="bn-BD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হবে।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 ফলন পেতে হলে জমি গভীরভাবে চাষ করতে হবে। 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2036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015100" y="218364"/>
            <a:ext cx="3818715" cy="12125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 প্রয়োগের নিয়মাবলিঃ</a:t>
            </a:r>
            <a:endParaRPr lang="en-US" sz="36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03735" y="3220089"/>
            <a:ext cx="26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443093" y="1724165"/>
            <a:ext cx="3956657" cy="3699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ছাড়া সব সার জমির শেষ চাষের সময় প্রয়োগ করতে হয়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সার চারা গজানোর ৮-১০ দিন পর থেকে ১০-১২ দিন পর পর ২-৩ কিস্তিতে উপরি প্রয়োগ করতে হবে।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9086899"/>
              </p:ext>
            </p:extLst>
          </p:nvPr>
        </p:nvGraphicFramePr>
        <p:xfrm>
          <a:off x="650542" y="2251881"/>
          <a:ext cx="6096000" cy="272348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779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সারের</a:t>
                      </a:r>
                      <a:r>
                        <a:rPr lang="bn-BD" sz="3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নাম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শতক প্রতি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317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গোবর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 কেজি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ইউ</a:t>
                      </a:r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রিয়া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কেজি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4317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টিএসপি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 গ্রাম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787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এমওপি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 গ্রাম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8070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0185" y="958614"/>
            <a:ext cx="4081112" cy="2550695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>
          <a:xfrm>
            <a:off x="1687356" y="4265981"/>
            <a:ext cx="3942347" cy="1254465"/>
          </a:xfrm>
          <a:prstGeom prst="wedgeRectCallout">
            <a:avLst>
              <a:gd name="adj1" fmla="val 123"/>
              <a:gd name="adj2" fmla="val -750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চারার বয়স এক মাস হলে তুলে নিতে হবে। তবে খেয়াল রাখতে হবে যাতে চারার শিকড়ের ক্ষতি না হয়।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848902" y="1355297"/>
            <a:ext cx="3891595" cy="3515921"/>
            <a:chOff x="6620377" y="2122195"/>
            <a:chExt cx="5089863" cy="4114800"/>
          </a:xfrm>
          <a:scene3d>
            <a:camera prst="perspectiveRelaxedModerately"/>
            <a:lightRig rig="threePt" dir="t"/>
          </a:scene3d>
        </p:grpSpPr>
        <p:sp>
          <p:nvSpPr>
            <p:cNvPr id="14" name="Rectangle 13"/>
            <p:cNvSpPr/>
            <p:nvPr/>
          </p:nvSpPr>
          <p:spPr>
            <a:xfrm>
              <a:off x="6620377" y="2122195"/>
              <a:ext cx="4998620" cy="411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62203" y="3426368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323597" y="2342774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45975" y="4727909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753728" y="3533775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717885" y="236220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919789" y="236220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133976" y="2348163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962901" y="3451559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172076" y="342900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202156" y="464820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958891" y="4705350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414840" y="4580022"/>
              <a:ext cx="1295400" cy="12192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7" name="TextBox 26"/>
          <p:cNvSpPr txBox="1"/>
          <p:nvPr/>
        </p:nvSpPr>
        <p:spPr>
          <a:xfrm>
            <a:off x="7366132" y="956027"/>
            <a:ext cx="195117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চারা রোপণঃ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ular Callout 27"/>
          <p:cNvSpPr/>
          <p:nvPr/>
        </p:nvSpPr>
        <p:spPr>
          <a:xfrm>
            <a:off x="6565419" y="4988645"/>
            <a:ext cx="4038600" cy="1422120"/>
          </a:xfrm>
          <a:prstGeom prst="wedgeRectCallout">
            <a:avLst>
              <a:gd name="adj1" fmla="val 2304"/>
              <a:gd name="adj2" fmla="val -781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৭৫সেমি দুরত্বের সারিতে ৬০ সেমি দূরে দূরে চারা রোপণ করতে হবে।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Half Frame 28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0" name="Half Frame 29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1" name="Half Frame 30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2" name="Half Frame 31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189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34" t="32222" r="21667"/>
          <a:stretch/>
        </p:blipFill>
        <p:spPr>
          <a:xfrm>
            <a:off x="6153555" y="758879"/>
            <a:ext cx="3998869" cy="3127321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5943601" y="4225977"/>
            <a:ext cx="4208823" cy="1524000"/>
          </a:xfrm>
          <a:prstGeom prst="wedgeRectCallout">
            <a:avLst>
              <a:gd name="adj1" fmla="val -7464"/>
              <a:gd name="adj2" fmla="val -7131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 শুকিয়ে গেলে ১০-১৫ দিন পর পর পানি সেচ দিতে হবে।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00" t="5242" r="8800"/>
          <a:stretch/>
        </p:blipFill>
        <p:spPr>
          <a:xfrm>
            <a:off x="1969169" y="743052"/>
            <a:ext cx="3962400" cy="3158972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1981200" y="4209710"/>
            <a:ext cx="3810000" cy="1721859"/>
          </a:xfrm>
          <a:prstGeom prst="wedgeRectCallout">
            <a:avLst>
              <a:gd name="adj1" fmla="val -20457"/>
              <a:gd name="adj2" fmla="val -636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সেচের পর নিড়ানি দিয়ে মাটি ঝুরঝুরা করতে হবে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897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7731" y="755565"/>
            <a:ext cx="4246415" cy="30606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0061" y="657122"/>
            <a:ext cx="4002363" cy="31864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2249905" y="4035820"/>
            <a:ext cx="4381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9222" y="4005041"/>
            <a:ext cx="1293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পোকা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01253" y="5154523"/>
            <a:ext cx="8106706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 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প্রজাতির </a:t>
            </a:r>
            <a:r>
              <a:rPr lang="bn-BD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পোকা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একটি প্রজাতির মাকড় </a:t>
            </a:r>
            <a:r>
              <a:rPr lang="bn-BD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r>
              <a:rPr lang="bn-B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ফসলের ক্ষতি করে।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Half Frame 7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716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021306" y="457201"/>
            <a:ext cx="3015532" cy="3343119"/>
            <a:chOff x="762000" y="753979"/>
            <a:chExt cx="3429000" cy="35560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4000" t="20000" r="22000" b="24000"/>
            <a:stretch/>
          </p:blipFill>
          <p:spPr>
            <a:xfrm>
              <a:off x="762000" y="753979"/>
              <a:ext cx="3429000" cy="3556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Oval 10"/>
            <p:cNvSpPr/>
            <p:nvPr/>
          </p:nvSpPr>
          <p:spPr>
            <a:xfrm>
              <a:off x="1295400" y="2501384"/>
              <a:ext cx="1752600" cy="14478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95675" y="457200"/>
            <a:ext cx="2864159" cy="3024720"/>
            <a:chOff x="8229600" y="753979"/>
            <a:chExt cx="3124200" cy="319520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7802" t="27778" r="13405" b="22222"/>
            <a:stretch/>
          </p:blipFill>
          <p:spPr>
            <a:xfrm>
              <a:off x="8229600" y="753979"/>
              <a:ext cx="3124200" cy="319520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4" name="Oval 13"/>
            <p:cNvSpPr/>
            <p:nvPr/>
          </p:nvSpPr>
          <p:spPr>
            <a:xfrm>
              <a:off x="8458200" y="914400"/>
              <a:ext cx="1371600" cy="26918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69067" y="733902"/>
            <a:ext cx="2414444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দেখছ?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4946857" y="1475916"/>
            <a:ext cx="1524000" cy="914400"/>
          </a:xfrm>
          <a:prstGeom prst="wedgeRectCallout">
            <a:avLst>
              <a:gd name="adj1" fmla="val -126096"/>
              <a:gd name="adj2" fmla="val 860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ছিদ্র</a:t>
            </a:r>
            <a:endParaRPr lang="en-US" sz="40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5090614" y="2494632"/>
            <a:ext cx="2133600" cy="914400"/>
          </a:xfrm>
          <a:prstGeom prst="wedgeRectCallout">
            <a:avLst>
              <a:gd name="adj1" fmla="val 72076"/>
              <a:gd name="adj2" fmla="val -962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ডগা নেতিয়ে পরেছে।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81610" y="3677651"/>
            <a:ext cx="4578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বেগুনের প্রধান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শুত্রু ফল ও ডগা ছিদ্রকারী পোকা।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80227" y="4648587"/>
            <a:ext cx="7031546" cy="1200329"/>
          </a:xfrm>
          <a:prstGeom prst="rect">
            <a:avLst/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আক্রান্ত ডগা ও ফল সংগ্রহ করে ধ্বংস করা।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অনুমুদিত মাত্রায় কীটনাশক ব্যবহার করা।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Half Frame 18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0" name="Half Frame 19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1" name="Half Frame 20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2" name="Half Frame 21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1561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35775" y="225190"/>
            <a:ext cx="2511188" cy="1015663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u="sng" dirty="0" err="1">
                <a:ln/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u="sng" dirty="0">
              <a:ln/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7863" y="2580462"/>
            <a:ext cx="3847527" cy="286232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আমির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IN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bn-IN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্শ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চাটখিল-নোয়াখালী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মোবাঃ০১৩৯০১০৭২৬১</a:t>
            </a:r>
            <a:r>
              <a:rPr lang="bn-BD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00B050"/>
              </a:solidFill>
              <a:latin typeface="Arial Black" panose="020B0A04020102020204" pitchFamily="34" charset="0"/>
              <a:cs typeface="NikoshBAN" panose="02000000000000000000" pitchFamily="2" charset="0"/>
            </a:endParaRPr>
          </a:p>
          <a:p>
            <a:pPr algn="ctr"/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1176" y="2611240"/>
            <a:ext cx="4449170" cy="26776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36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BD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>
              <a:defRPr/>
            </a:pPr>
            <a:r>
              <a:rPr lang="bn-BD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36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bn-BD" sz="36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</a:p>
          <a:p>
            <a:pPr algn="ctr">
              <a:defRPr/>
            </a:pP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অধ্যায় :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পরিচ্ছেদ :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য়  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en-US" sz="32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: ৫০ </a:t>
            </a:r>
            <a:r>
              <a:rPr lang="en-US" sz="3200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002903" y="1393209"/>
            <a:ext cx="397897" cy="4648200"/>
            <a:chOff x="4383368" y="1447800"/>
            <a:chExt cx="343307" cy="46482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544704" y="1447800"/>
              <a:ext cx="0" cy="4648200"/>
            </a:xfrm>
            <a:prstGeom prst="straightConnector1">
              <a:avLst/>
            </a:prstGeom>
            <a:ln w="38100">
              <a:solidFill>
                <a:srgbClr val="FF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383368" y="1785584"/>
              <a:ext cx="0" cy="397722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4724401" y="1785584"/>
              <a:ext cx="2274" cy="3973773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Half Frame 12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0800000">
            <a:off x="11262360" y="5989320"/>
            <a:ext cx="929640" cy="868680"/>
          </a:xfrm>
          <a:prstGeom prst="halfFrame">
            <a:avLst>
              <a:gd name="adj1" fmla="val 36612"/>
              <a:gd name="adj2" fmla="val 3333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pic>
        <p:nvPicPr>
          <p:cNvPr id="18" name="Picture 17" descr="21703 Head Sir, Amir Hossa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5440" y="196596"/>
            <a:ext cx="2148840" cy="18912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8218939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94623" y="185637"/>
            <a:ext cx="303961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বালাই ব্যবস্থাপনাঃ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9585" y="1276787"/>
            <a:ext cx="2562726" cy="12895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4607823" y="1690724"/>
            <a:ext cx="5145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কলম চারা ব্যবহারে </a:t>
            </a:r>
            <a:r>
              <a:rPr lang="bn-BD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উইল্টরোগ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দমন করা যায়।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0842" y="2651924"/>
            <a:ext cx="2410326" cy="15948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4231168" y="3189266"/>
            <a:ext cx="5666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ফেরোমন ফাঁদ ব্যবহার করে </a:t>
            </a:r>
            <a:r>
              <a:rPr lang="bn-BD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মাছি পোকা </a:t>
            </a:r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দমন করা যায়।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0698" y="4400358"/>
            <a:ext cx="2156692" cy="16822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4443422" y="4925724"/>
            <a:ext cx="54745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সরিষার খৈল ব্যবহারে করে  </a:t>
            </a:r>
            <a:r>
              <a:rPr lang="bn-BD" sz="2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 বাহিত রোগ</a:t>
            </a:r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দমন করা যায়। 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Half Frame 1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Half Frame 1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8" name="Half Frame 1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9" name="Half Frame 1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9803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729" r="9143"/>
          <a:stretch/>
        </p:blipFill>
        <p:spPr>
          <a:xfrm>
            <a:off x="1654935" y="2125018"/>
            <a:ext cx="3087481" cy="272853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1455" y="2125018"/>
            <a:ext cx="2826774" cy="272853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151289" y="296215"/>
            <a:ext cx="381644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ফসল সংগ্রহ ও ফলন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7183" y="2125018"/>
            <a:ext cx="2739504" cy="27285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45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58186" y="953070"/>
            <a:ext cx="2752298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8442" y="3432413"/>
            <a:ext cx="7258718" cy="1015663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বেগুনের চাষ পদ্ধতি বর্নণা কর।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alf Frame 3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136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9167" y="662337"/>
            <a:ext cx="1809093" cy="83099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1678" y="4796305"/>
            <a:ext cx="683068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বেগুন চাষের পরিচর্যা কীভাবে করবে?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1677" y="2861755"/>
            <a:ext cx="68033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বাংলাদেশ ছাড়া আর কোন কোন দেশে বেগুন চাষ হয়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1676" y="3488057"/>
            <a:ext cx="683068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বাংলাদে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উৎপাদিত বেগুনের চারটি জাতের নাম বল।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2531677" y="4155886"/>
            <a:ext cx="6835526" cy="52322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বেগুন চাষ করতে কোন সার কী পরিমা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দেওয়া প্রয়োজন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/>
          </a:p>
        </p:txBody>
      </p:sp>
      <p:sp>
        <p:nvSpPr>
          <p:cNvPr id="8" name="Half Frame 7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0196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58" y="418076"/>
            <a:ext cx="6523630" cy="1416368"/>
          </a:xfrm>
        </p:spPr>
        <p:txBody>
          <a:bodyPr>
            <a:noAutofit/>
          </a:bodyPr>
          <a:lstStyle/>
          <a:p>
            <a:r>
              <a:rPr lang="bn-BD" sz="9600" u="sng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</a:t>
            </a:r>
            <a:r>
              <a:rPr lang="bn-IN" sz="9600" u="sng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u="sng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21" y="4367282"/>
            <a:ext cx="10985311" cy="162408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বাগানে বেগুন চাষ করলে কীভাবে যত্ন নিবে তার একটি তালিকা তৈরি করে আনবে।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773728" y="777922"/>
            <a:ext cx="2789639" cy="2750994"/>
            <a:chOff x="6021993" y="1210925"/>
            <a:chExt cx="2825085" cy="3801871"/>
          </a:xfrm>
        </p:grpSpPr>
        <p:sp>
          <p:nvSpPr>
            <p:cNvPr id="9" name="Rectangle 8"/>
            <p:cNvSpPr/>
            <p:nvPr/>
          </p:nvSpPr>
          <p:spPr>
            <a:xfrm>
              <a:off x="6267653" y="2255948"/>
              <a:ext cx="2333767" cy="275684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6021993" y="1210925"/>
              <a:ext cx="2825085" cy="1050877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938126" y="3658281"/>
              <a:ext cx="900750" cy="133748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35949" y="3571862"/>
              <a:ext cx="259307" cy="4640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053207" y="3571862"/>
              <a:ext cx="259307" cy="464024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Half Frame 13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6" name="Half Frame 15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7" name="Half Frame 16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16392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5105" y="300815"/>
            <a:ext cx="9406422" cy="61873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316406" y="4211122"/>
            <a:ext cx="633256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b="1" dirty="0">
                <a:solidFill>
                  <a:srgbClr val="FFFF00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rgbClr val="FFFF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alf Frame 8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1" name="Half Frame 10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2" name="Half Frame 11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301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0310" y="359966"/>
            <a:ext cx="90211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3600" u="sng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</a:t>
            </a:r>
            <a:r>
              <a:rPr lang="en-US" sz="3600" u="sng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u="sng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u="sng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u="sng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u="sng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en-US" sz="3600" u="sng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u="sng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bn-BD" sz="3600" u="sng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বলার চেষ্টা কর </a:t>
            </a:r>
            <a:r>
              <a:rPr lang="en-US" sz="3600" u="sng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6914" y="2082909"/>
            <a:ext cx="3789519" cy="2339209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37664" y="1869743"/>
            <a:ext cx="3871112" cy="2729554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TextBox 10"/>
          <p:cNvSpPr txBox="1"/>
          <p:nvPr/>
        </p:nvSpPr>
        <p:spPr>
          <a:xfrm>
            <a:off x="2318858" y="4994924"/>
            <a:ext cx="2032929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চারাগাছ</a:t>
            </a:r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উত্তোলন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3875" y="5218536"/>
            <a:ext cx="1462260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চারা রোপন  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Half Frame 12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6" name="Half Frame 15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722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383" y="1172863"/>
            <a:ext cx="4896123" cy="3672092"/>
          </a:xfrm>
          <a:prstGeom prst="ellipse">
            <a:avLst/>
          </a:prstGeom>
          <a:ln w="63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8788" y="1214651"/>
            <a:ext cx="4722125" cy="3643952"/>
          </a:xfrm>
          <a:prstGeom prst="ellipse">
            <a:avLst/>
          </a:prstGeom>
          <a:ln w="63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TextBox 3"/>
          <p:cNvSpPr txBox="1"/>
          <p:nvPr/>
        </p:nvSpPr>
        <p:spPr>
          <a:xfrm>
            <a:off x="1980892" y="5327702"/>
            <a:ext cx="2263562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ফুলসহ বেগুন গাছ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32292" y="5308835"/>
            <a:ext cx="1914307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ফলন্ত বেগুন গাছ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alf Frame 5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78414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87808" y="177422"/>
            <a:ext cx="2920562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9677" y="1525274"/>
            <a:ext cx="6209732" cy="3622343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TextBox 3"/>
          <p:cNvSpPr txBox="1"/>
          <p:nvPr/>
        </p:nvSpPr>
        <p:spPr>
          <a:xfrm>
            <a:off x="4326602" y="5690174"/>
            <a:ext cx="3138724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r>
              <a:rPr 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bn-BD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68963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3027" y="3526294"/>
            <a:ext cx="960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১। বেগুনের জাতের নাম বলতে পারবে। 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বেগুনের চাষ পদ্ধতি বর্ণনা করতে পারবে। </a:t>
            </a:r>
          </a:p>
          <a:p>
            <a:r>
              <a:rPr lang="bn-BD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বেগুনের পোকার আক্রমণ থেকে রক্ষা পাওয়ার</a:t>
            </a:r>
            <a:r>
              <a:rPr lang="en-US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 সমূহ লিখতে পারবে।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4664073" y="338209"/>
            <a:ext cx="2096425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3577" y="2475167"/>
            <a:ext cx="4807474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dirty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শিক্ষার্থীরা…</a:t>
            </a:r>
            <a:r>
              <a:rPr lang="en-US" sz="3600" dirty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</a:t>
            </a:r>
            <a:r>
              <a:rPr lang="bn-BD" sz="3600" dirty="0">
                <a:solidFill>
                  <a:schemeClr val="bg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6542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3134" y="307622"/>
            <a:ext cx="3753135" cy="2656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60392" y="2939955"/>
            <a:ext cx="813334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বেগুন আমাদের অতি পরিচিত একটি সবজি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bn-BD" sz="4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 বছর পাওয়া যায়।</a:t>
            </a:r>
          </a:p>
          <a:p>
            <a:pPr algn="just"/>
            <a:r>
              <a:rPr lang="bn-BD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 ছাড়াও ভারত, চীন, জাপান, ফিলিপাইন,</a:t>
            </a:r>
          </a:p>
          <a:p>
            <a:pPr algn="just"/>
            <a:r>
              <a:rPr lang="bn-BD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যুক্ত্রারাষ্ট প্রভৃতি দেশে বেগুন  চাষ হয়ে থাকে।</a:t>
            </a:r>
            <a:endParaRPr lang="en-U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alf Frame 3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21396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8027" y="490824"/>
            <a:ext cx="2376797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u="sng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 সমুহঃ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2300" y="631442"/>
            <a:ext cx="1451810" cy="1027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2278710" y="1671054"/>
            <a:ext cx="7413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ইসলামপুরী, 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শিংনাথ,</a:t>
            </a:r>
            <a:r>
              <a:rPr lang="bn-BD" sz="40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উত্তরা, </a:t>
            </a:r>
            <a:r>
              <a:rPr lang="bn-BD" sz="4000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নয়নকাজল,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মুক্তকেশী, </a:t>
            </a:r>
            <a:r>
              <a:rPr lang="bn-BD" sz="4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খটখটিয়া,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তারাপুরী,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নয়নতারা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2890" y="3090885"/>
            <a:ext cx="2616267" cy="17577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ular Callout 5"/>
          <p:cNvSpPr/>
          <p:nvPr/>
        </p:nvSpPr>
        <p:spPr>
          <a:xfrm>
            <a:off x="4480467" y="3209477"/>
            <a:ext cx="1770692" cy="1325757"/>
          </a:xfrm>
          <a:prstGeom prst="wedgeRectCallout">
            <a:avLst>
              <a:gd name="adj1" fmla="val -77324"/>
              <a:gd name="adj2" fmla="val -1141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বারমাসী</a:t>
            </a:r>
            <a:r>
              <a:rPr lang="bn-BD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bn-BD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জাত</a:t>
            </a:r>
            <a:endParaRPr 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8626" y="3031307"/>
            <a:ext cx="2719583" cy="18656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Rectangular Callout 7"/>
          <p:cNvSpPr/>
          <p:nvPr/>
        </p:nvSpPr>
        <p:spPr>
          <a:xfrm>
            <a:off x="6336725" y="3194935"/>
            <a:ext cx="1526665" cy="1300865"/>
          </a:xfrm>
          <a:prstGeom prst="wedgeRectCallout">
            <a:avLst>
              <a:gd name="adj1" fmla="val 67471"/>
              <a:gd name="adj2" fmla="val 96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সাদা বর্ণের জাত</a:t>
            </a:r>
          </a:p>
          <a:p>
            <a:pPr algn="ctr"/>
            <a:r>
              <a:rPr lang="bn-BD" sz="2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(ডিম বেগুন)</a:t>
            </a:r>
            <a:endParaRPr lang="en-US" sz="2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4229" y="5486419"/>
            <a:ext cx="7697945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 জাতের মধ্যে ব্ল্যাক বিউটি, ফ্লোরিডা বিউটি অন্যতম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294" y="532968"/>
            <a:ext cx="1451810" cy="1027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Half Frame 10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3" name="Half Frame 12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Half Frame 14"/>
          <p:cNvSpPr/>
          <p:nvPr/>
        </p:nvSpPr>
        <p:spPr>
          <a:xfrm rot="5400000">
            <a:off x="11299821" y="-80833"/>
            <a:ext cx="682392" cy="844064"/>
          </a:xfrm>
          <a:prstGeom prst="halfFrame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3219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2067" y="3517682"/>
            <a:ext cx="2719552" cy="23648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2068" y="158150"/>
            <a:ext cx="2776452" cy="24900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7556002" y="2796628"/>
            <a:ext cx="283335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0001" y="171028"/>
            <a:ext cx="2836878" cy="2518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627638" y="2783539"/>
            <a:ext cx="283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ইসলামপুরী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040"/>
          <a:stretch/>
        </p:blipFill>
        <p:spPr>
          <a:xfrm>
            <a:off x="4665949" y="158149"/>
            <a:ext cx="2902294" cy="25523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4665949" y="2783539"/>
            <a:ext cx="2833352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নয়নতারা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6463" y="5994103"/>
            <a:ext cx="2343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15833" y="5994103"/>
            <a:ext cx="283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কালো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42485" y="5994103"/>
            <a:ext cx="2833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নয়নকাজল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বেগুন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5890" y="3499944"/>
            <a:ext cx="2705100" cy="2400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5833" y="3517682"/>
            <a:ext cx="2926652" cy="23648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Half Frame 16"/>
          <p:cNvSpPr/>
          <p:nvPr/>
        </p:nvSpPr>
        <p:spPr>
          <a:xfrm>
            <a:off x="0" y="1"/>
            <a:ext cx="914400" cy="682387"/>
          </a:xfrm>
          <a:prstGeom prst="halfFrame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8" name="Half Frame 17"/>
          <p:cNvSpPr/>
          <p:nvPr/>
        </p:nvSpPr>
        <p:spPr>
          <a:xfrm rot="16200000">
            <a:off x="116011" y="6059600"/>
            <a:ext cx="682391" cy="914410"/>
          </a:xfrm>
          <a:prstGeom prst="halfFrame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19" name="Half Frame 18"/>
          <p:cNvSpPr/>
          <p:nvPr/>
        </p:nvSpPr>
        <p:spPr>
          <a:xfrm rot="10800000">
            <a:off x="11277600" y="6175613"/>
            <a:ext cx="914400" cy="682387"/>
          </a:xfrm>
          <a:prstGeom prst="halfFrame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0" name="Half Frame 19"/>
          <p:cNvSpPr/>
          <p:nvPr/>
        </p:nvSpPr>
        <p:spPr>
          <a:xfrm rot="5400000">
            <a:off x="11393604" y="-116005"/>
            <a:ext cx="682388" cy="914403"/>
          </a:xfrm>
          <a:prstGeom prst="halfFrame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4275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 animBg="1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577</Words>
  <Application>Microsoft Office PowerPoint</Application>
  <PresentationFormat>Custom</PresentationFormat>
  <Paragraphs>108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পরিকল্পিত কাজ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Khona</dc:creator>
  <cp:lastModifiedBy>Windows User</cp:lastModifiedBy>
  <cp:revision>66</cp:revision>
  <dcterms:created xsi:type="dcterms:W3CDTF">2019-07-07T01:43:38Z</dcterms:created>
  <dcterms:modified xsi:type="dcterms:W3CDTF">2020-05-06T09:30:33Z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876332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