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56" r:id="rId2"/>
    <p:sldId id="257" r:id="rId3"/>
    <p:sldId id="264" r:id="rId4"/>
    <p:sldId id="265" r:id="rId5"/>
    <p:sldId id="259" r:id="rId6"/>
    <p:sldId id="258" r:id="rId7"/>
    <p:sldId id="267" r:id="rId8"/>
    <p:sldId id="273" r:id="rId9"/>
    <p:sldId id="266" r:id="rId10"/>
    <p:sldId id="269" r:id="rId11"/>
    <p:sldId id="268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4D840-0F24-4865-A7AC-707038D5A3E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B6531-D3ED-4627-9F4E-4AD29F924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1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B6531-D3ED-4627-9F4E-4AD29F924B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7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5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9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6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7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71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6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0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6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3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9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4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6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6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0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1E57A7-0B02-46AE-B52C-B51C9CEF6295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ADED7D-8C8A-4DCF-8DE4-CF0709FE1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rponaafroz1972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3612" y="344576"/>
            <a:ext cx="281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82" y="1189089"/>
            <a:ext cx="4624234" cy="462423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33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0121" y="4308867"/>
            <a:ext cx="10506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>
                <a:solidFill>
                  <a:srgbClr val="70757A"/>
                </a:solidFill>
                <a:latin typeface="arial" panose="020B0604020202020204" pitchFamily="34" charset="0"/>
              </a:rPr>
              <a:t> 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 বাহুগুলো পরস্পর সমান ও বিপরীত বাহুগুলো পরস্পর সমান্তরাল তাকে রম্বস বলে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রম্বসের বাহুগুলো সবগুলোই একে অপরের সমান কিন্তু এর কোণগুলোর মধ্যে দুইটি বিপরীত কোণ পরস্পর সমান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0316" y="265097"/>
            <a:ext cx="1122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latin typeface="arial" panose="020B0604020202020204" pitchFamily="34" charset="0"/>
              </a:rPr>
              <a:t> 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as-IN" sz="3600" dirty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6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34439" y="952701"/>
            <a:ext cx="3478445" cy="2696329"/>
            <a:chOff x="5072208" y="980450"/>
            <a:chExt cx="3478445" cy="2696329"/>
          </a:xfrm>
        </p:grpSpPr>
        <p:grpSp>
          <p:nvGrpSpPr>
            <p:cNvPr id="4" name="Group 3"/>
            <p:cNvGrpSpPr/>
            <p:nvPr/>
          </p:nvGrpSpPr>
          <p:grpSpPr>
            <a:xfrm>
              <a:off x="5620417" y="1341158"/>
              <a:ext cx="2588508" cy="2076495"/>
              <a:chOff x="2863136" y="2650884"/>
              <a:chExt cx="2588508" cy="207649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1" t="28766" r="63384" b="38203"/>
              <a:stretch/>
            </p:blipFill>
            <p:spPr>
              <a:xfrm rot="3651988">
                <a:off x="3119142" y="2394878"/>
                <a:ext cx="2076495" cy="2588508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674345" y="3295161"/>
                <a:ext cx="9660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রম্বস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072208" y="1814293"/>
              <a:ext cx="412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78077" y="980450"/>
              <a:ext cx="412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37698" y="1881138"/>
              <a:ext cx="412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40316" y="3092004"/>
              <a:ext cx="412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6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8648" y="4101794"/>
            <a:ext cx="9135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 এমন একটি চতুর্ভুজ, যার দুটি বাহু সমান্তরাল এবং অপর দুটি বাহু অসমান্তরাল।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 বাহু দুইটি সর্বদা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AD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দুটি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0384" y="901940"/>
            <a:ext cx="1750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ট্রাপিজি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0399" y="1967927"/>
            <a:ext cx="3436191" cy="1689675"/>
            <a:chOff x="4720399" y="1967927"/>
            <a:chExt cx="3436191" cy="1689675"/>
          </a:xfrm>
        </p:grpSpPr>
        <p:grpSp>
          <p:nvGrpSpPr>
            <p:cNvPr id="12" name="Group 11"/>
            <p:cNvGrpSpPr/>
            <p:nvPr/>
          </p:nvGrpSpPr>
          <p:grpSpPr>
            <a:xfrm>
              <a:off x="5076725" y="1997343"/>
              <a:ext cx="2698117" cy="1655379"/>
              <a:chOff x="3203245" y="843455"/>
              <a:chExt cx="2698117" cy="165537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412" t="-726" r="1580" b="77496"/>
              <a:stretch/>
            </p:blipFill>
            <p:spPr>
              <a:xfrm>
                <a:off x="3203245" y="843455"/>
                <a:ext cx="2698117" cy="1655379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702325" y="1749994"/>
                <a:ext cx="16359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ট্রাপিজিয়াম</a:t>
                </a:r>
                <a:endPara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336532" y="1967927"/>
              <a:ext cx="427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7332" y="1972887"/>
              <a:ext cx="427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28887" y="3072827"/>
              <a:ext cx="427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0399" y="3072827"/>
              <a:ext cx="427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9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2061" y="36133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6835" y="4774889"/>
            <a:ext cx="54328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5"/>
          <a:stretch/>
        </p:blipFill>
        <p:spPr>
          <a:xfrm>
            <a:off x="4911623" y="1249221"/>
            <a:ext cx="3143323" cy="304256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91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35328" y="796412"/>
            <a:ext cx="1578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0774" y="2067996"/>
            <a:ext cx="2330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0774" y="3790336"/>
            <a:ext cx="514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ট্রাপিজিয়ামের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0774" y="2929166"/>
            <a:ext cx="2993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03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3884" y="427702"/>
            <a:ext cx="193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0670" y="4837159"/>
            <a:ext cx="7978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as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78" y="1380179"/>
            <a:ext cx="4210050" cy="315083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218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9704" y="235974"/>
            <a:ext cx="278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05" y="1117190"/>
            <a:ext cx="6511412" cy="488355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76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1168" y="788721"/>
            <a:ext cx="169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5" t="43637" r="76376" b="37454"/>
          <a:stretch/>
        </p:blipFill>
        <p:spPr>
          <a:xfrm>
            <a:off x="2311960" y="571288"/>
            <a:ext cx="1920827" cy="2341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54815" y="3345336"/>
            <a:ext cx="57624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আফরোজা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বি.এড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এম.এড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প্রীতিলতা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বহুলী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arponaafroz1972@gmail.com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01718-215550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34034" y="3345335"/>
            <a:ext cx="3746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/০৩/২০২০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34" y="788721"/>
            <a:ext cx="1570117" cy="212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6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40096" y="365668"/>
            <a:ext cx="5118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575052" y="4471889"/>
            <a:ext cx="9648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450" y="1456069"/>
            <a:ext cx="4572000" cy="257175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840650" y="5363806"/>
            <a:ext cx="111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18" y="1741311"/>
            <a:ext cx="5436910" cy="252624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7119" y="715455"/>
            <a:ext cx="5118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546802" y="4647077"/>
            <a:ext cx="929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672930" y="5318989"/>
            <a:ext cx="1047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8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6687" y="557624"/>
            <a:ext cx="343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85" y="1532739"/>
            <a:ext cx="8191435" cy="382092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292369" y="3003158"/>
            <a:ext cx="120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49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12257" y="545689"/>
            <a:ext cx="6026804" cy="3055182"/>
            <a:chOff x="2212257" y="545689"/>
            <a:chExt cx="6026804" cy="3055182"/>
          </a:xfrm>
        </p:grpSpPr>
        <p:sp>
          <p:nvSpPr>
            <p:cNvPr id="2" name="TextBox 1"/>
            <p:cNvSpPr txBox="1"/>
            <p:nvPr/>
          </p:nvSpPr>
          <p:spPr>
            <a:xfrm>
              <a:off x="5416345" y="545689"/>
              <a:ext cx="1585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12257" y="1492269"/>
              <a:ext cx="39968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74254" y="2377293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চতুর্ভুজ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28469" y="3077651"/>
              <a:ext cx="59105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২.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চতুর্ভুজ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চিত্রসহ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05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68417" y="4848756"/>
            <a:ext cx="9166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সরলরেখা দ্বারা সীমাবদ্ধ আকৃতিকে চতুর্ভুজ বলে।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 দ্বারা আবদ্ধ চিত্রই হল 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8174" y="235663"/>
            <a:ext cx="126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চতুর্ভূজ 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r="-525" b="38064"/>
          <a:stretch/>
        </p:blipFill>
        <p:spPr>
          <a:xfrm>
            <a:off x="3878826" y="1401097"/>
            <a:ext cx="5147188" cy="32745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9" name="Group 18"/>
          <p:cNvGrpSpPr/>
          <p:nvPr/>
        </p:nvGrpSpPr>
        <p:grpSpPr>
          <a:xfrm>
            <a:off x="3362632" y="1268361"/>
            <a:ext cx="6179576" cy="3557384"/>
            <a:chOff x="3362632" y="1268361"/>
            <a:chExt cx="6179576" cy="3557384"/>
          </a:xfrm>
        </p:grpSpPr>
        <p:sp>
          <p:nvSpPr>
            <p:cNvPr id="15" name="TextBox 14"/>
            <p:cNvSpPr txBox="1"/>
            <p:nvPr/>
          </p:nvSpPr>
          <p:spPr>
            <a:xfrm>
              <a:off x="4055807" y="1268361"/>
              <a:ext cx="5161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62632" y="4090847"/>
              <a:ext cx="412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29253" y="4240970"/>
              <a:ext cx="412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87265" y="1574231"/>
              <a:ext cx="4129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717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6550" y="3958796"/>
            <a:ext cx="78537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চতুর্ভূজের বিপরীত বাহু গুলো সমান ও সমান্তরাল এবং কোণ গুলো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2951" y="627253"/>
            <a:ext cx="1194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>
                <a:solidFill>
                  <a:srgbClr val="3C4043"/>
                </a:solidFill>
                <a:latin typeface="arial" panose="020B0604020202020204" pitchFamily="34" charset="0"/>
              </a:rPr>
              <a:t>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 smtClean="0">
                <a:solidFill>
                  <a:srgbClr val="3C40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33777" y="1883092"/>
            <a:ext cx="3379335" cy="1466196"/>
            <a:chOff x="5051328" y="1524951"/>
            <a:chExt cx="3379335" cy="1466196"/>
          </a:xfrm>
        </p:grpSpPr>
        <p:grpSp>
          <p:nvGrpSpPr>
            <p:cNvPr id="3" name="Group 2"/>
            <p:cNvGrpSpPr/>
            <p:nvPr/>
          </p:nvGrpSpPr>
          <p:grpSpPr>
            <a:xfrm>
              <a:off x="5364162" y="1524952"/>
              <a:ext cx="2718566" cy="1466195"/>
              <a:chOff x="7414973" y="2631414"/>
              <a:chExt cx="2718566" cy="146619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307" t="37053" r="18326" b="45524"/>
              <a:stretch/>
            </p:blipFill>
            <p:spPr>
              <a:xfrm>
                <a:off x="7414973" y="2631414"/>
                <a:ext cx="2718566" cy="1466195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886141" y="3026979"/>
                <a:ext cx="15134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আয়ত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5051328" y="1524952"/>
              <a:ext cx="4049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15196" y="1524951"/>
              <a:ext cx="4049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25674" y="2330464"/>
              <a:ext cx="4049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1430" y="2330464"/>
              <a:ext cx="4049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01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2504" y="3616631"/>
            <a:ext cx="9732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চতুর্ভুজের বিপরীত বাহুগুলো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সমান্তরাল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সামান্তরিক বলে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5603748" y="751857"/>
            <a:ext cx="1649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94939" y="1805023"/>
            <a:ext cx="3467425" cy="1434663"/>
            <a:chOff x="4665495" y="1834913"/>
            <a:chExt cx="3467425" cy="1434663"/>
          </a:xfrm>
        </p:grpSpPr>
        <p:grpSp>
          <p:nvGrpSpPr>
            <p:cNvPr id="8" name="Group 7"/>
            <p:cNvGrpSpPr/>
            <p:nvPr/>
          </p:nvGrpSpPr>
          <p:grpSpPr>
            <a:xfrm>
              <a:off x="4839270" y="1834913"/>
              <a:ext cx="3178766" cy="1434663"/>
              <a:chOff x="6343607" y="788275"/>
              <a:chExt cx="3178766" cy="143466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835" t="36388" r="38037" b="45099"/>
              <a:stretch/>
            </p:blipFill>
            <p:spPr>
              <a:xfrm>
                <a:off x="6343607" y="788275"/>
                <a:ext cx="3178766" cy="1434663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026921" y="1165220"/>
                <a:ext cx="16159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সামান্তরিক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954154" y="1919470"/>
              <a:ext cx="4459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7406870" y="2625727"/>
              <a:ext cx="417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4665495" y="2574699"/>
              <a:ext cx="417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 flipH="1">
              <a:off x="7715575" y="1956395"/>
              <a:ext cx="417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D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031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370</TotalTime>
  <Words>230</Words>
  <Application>Microsoft Office PowerPoint</Application>
  <PresentationFormat>Widescreen</PresentationFormat>
  <Paragraphs>71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</vt:lpstr>
      <vt:lpstr>Calibri</vt:lpstr>
      <vt:lpstr>Corbel</vt:lpstr>
      <vt:lpstr>NikoshBAN</vt:lpstr>
      <vt:lpstr>Vrinda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73</cp:revision>
  <dcterms:created xsi:type="dcterms:W3CDTF">2020-03-31T02:28:06Z</dcterms:created>
  <dcterms:modified xsi:type="dcterms:W3CDTF">2020-05-05T22:24:18Z</dcterms:modified>
</cp:coreProperties>
</file>