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8" r:id="rId3"/>
    <p:sldId id="259" r:id="rId4"/>
    <p:sldId id="260" r:id="rId5"/>
    <p:sldId id="285" r:id="rId6"/>
    <p:sldId id="261" r:id="rId7"/>
    <p:sldId id="29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8" r:id="rId19"/>
    <p:sldId id="272" r:id="rId20"/>
    <p:sldId id="289" r:id="rId21"/>
    <p:sldId id="290" r:id="rId22"/>
    <p:sldId id="291" r:id="rId23"/>
    <p:sldId id="29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eg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686800" cy="62484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839200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0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70301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41218" y="4495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57580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সংশয়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5145" y="4495800"/>
            <a:ext cx="192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57580"/>
            <a:r>
              <a:rPr lang="bn-IN" sz="4000" b="1" dirty="0">
                <a:latin typeface="NikoshBAN" pitchFamily="2" charset="0"/>
                <a:cs typeface="NikoshBAN" pitchFamily="2" charset="0"/>
              </a:rPr>
              <a:t>সন্দেহ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752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চমৎকার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491" y="1752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দিব্যি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9" y="677792"/>
            <a:ext cx="4849091" cy="2857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9" y="3733800"/>
            <a:ext cx="484909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8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344543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57580"/>
            <a:r>
              <a:rPr lang="bn-IN" sz="4000" b="1" dirty="0">
                <a:latin typeface="NikoshBAN" pitchFamily="2" charset="0"/>
                <a:cs typeface="NikoshBAN" pitchFamily="2" charset="0"/>
              </a:rPr>
              <a:t>গহনা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1325065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57580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অলংকার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971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114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বিচুলীগাদা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400082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স্তুপ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37" y="609601"/>
            <a:ext cx="3965863" cy="2534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63635"/>
            <a:ext cx="3513917" cy="270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8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447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নাটমন্দির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1263134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দেবমন্দিরের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নাচ-গান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572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বোষ্টম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4572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বৈষ্ণব সম্প্রদায়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9986"/>
            <a:ext cx="3124199" cy="3095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3657600"/>
            <a:ext cx="3124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7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43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চৌকিদার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149694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5936" y="1158389"/>
            <a:ext cx="183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প্রহরী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5934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কাপালি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41910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মন্দিরে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দুর্গা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দেবীর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50274"/>
            <a:ext cx="3048000" cy="2971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457526"/>
            <a:ext cx="3048000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8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838200" y="9906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চন্ডীমন্দির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2192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মন্দিরে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দুর্গা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759688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47244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মাপার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ঝুড়ি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"/>
            <a:ext cx="3048000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8" t="9246" r="18013" b="18812"/>
          <a:stretch/>
        </p:blipFill>
        <p:spPr>
          <a:xfrm>
            <a:off x="2292927" y="3749799"/>
            <a:ext cx="2729345" cy="22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" y="2609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33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7" y="1982504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পাওয়া,গল্পের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0480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কত সালে মৃত্য বরণ করেন?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7527" y="3913257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8006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সংশয়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কি?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7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729218">
            <a:off x="-23765" y="49810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3434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কালবৈশাখীর সময়টা। আমাদের ছেলেবেলার কথা। বিধু, সিধু, তিনু, নিধু, বাদল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 অনেকে দুপুরের বিকট গরমের পর নাইতে নদীর ঘাটে গিয়েছি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90945"/>
            <a:ext cx="7239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7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" y="38100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ভীষণ ঝড় উঠল, কালো মেঘের রাশি উড়ে উড়ে আসতে লাগল পশ্চিম থেকে । বড় বড়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 ঝড়ের বেগে লুটিয়ে লুটিয়ে পড়তে লাগল , ধুলোতে চারিদিকে অন্ধকার হয়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গেল,একটু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পরেই ঠান্ডা হাওয়া বইল, ফোঁটা ফোঁটা বৃষ্টি পড়তে পড়তে চড় চড় করে ভীষণ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বাদলের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নামল।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1"/>
            <a:ext cx="8229600" cy="34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764" y="4303455"/>
            <a:ext cx="8340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কালবৈশাখীর দিনে বিধু,সিধু,নিধু,তিনু,বাদলসহ আরো অনেকে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গিয়েছিল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কুড়াতে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সবাই প্রচুর আম পেল।আমি আর বাদল বাদে সবাই বাড়ি চলে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457200"/>
            <a:ext cx="3844636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8" r="8485" b="12830"/>
          <a:stretch/>
        </p:blipFill>
        <p:spPr>
          <a:xfrm>
            <a:off x="4572000" y="457201"/>
            <a:ext cx="4184073" cy="36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7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218" y="3657600"/>
            <a:ext cx="838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 সময় বাদল কী একটা পায়ে বেধে হোঁচট খেয়ে পড়ে গেল। আমি হাতে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 দেখলাম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টিনের বাক্স , চাবি বন্ধ।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টিনের বাক্সে টাকাকড়ি রাখে পাড়াগাঁয়ে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টিনের বাক্স হাতে আমরা দুজনে সেই অন্ধকারে তেঁতুলতলায় বসে পড়লাম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দুজনে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কষ্ট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কুড়িয়ে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এনেছি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তাও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একপাশে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অনাদৃত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পড়েই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--- 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ন---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t="12658" r="30152"/>
          <a:stretch/>
        </p:blipFill>
        <p:spPr>
          <a:xfrm>
            <a:off x="457200" y="381000"/>
            <a:ext cx="24384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2" t="15431" r="17757" b="62246"/>
          <a:stretch/>
        </p:blipFill>
        <p:spPr>
          <a:xfrm>
            <a:off x="3048000" y="1191491"/>
            <a:ext cx="2590800" cy="1579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t="29255" r="26288" b="-29255"/>
          <a:stretch/>
        </p:blipFill>
        <p:spPr>
          <a:xfrm>
            <a:off x="5732318" y="457200"/>
            <a:ext cx="30099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1673"/>
            <a:ext cx="86106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582" y="5638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তেতুল তলায় বসে অনেক আলাপ আলোচনার পরে তারা ধার্মীক হয়ে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উঠল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4562475" cy="4876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1000"/>
            <a:ext cx="3733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562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বাদলদের নাটমন্দ্রিরের কোনায় একটা গুপ্ত মিটিং বসলো।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819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2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" y="-170586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145" y="553777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একটা বাক্স পাওয়া গিয়াছে এই মর্মে কতকগুলো পোষ্টার লিখল।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963"/>
            <a:ext cx="3474028" cy="2777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2971801"/>
            <a:ext cx="3474028" cy="2565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971801"/>
            <a:ext cx="4876800" cy="2565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3963"/>
            <a:ext cx="4876799" cy="277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5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715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অনেক লোভি মনুষ আসলো।তাদের পরীক্ষা নিরীক্ষা করে বিদায় করা হল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7" y="793173"/>
            <a:ext cx="2667000" cy="4204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8" b="9139"/>
          <a:stretch/>
        </p:blipFill>
        <p:spPr>
          <a:xfrm>
            <a:off x="3962400" y="401357"/>
            <a:ext cx="2936082" cy="2594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5" t="12629" r="30635"/>
          <a:stretch/>
        </p:blipFill>
        <p:spPr>
          <a:xfrm>
            <a:off x="7086600" y="443344"/>
            <a:ext cx="1709057" cy="5286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95601"/>
            <a:ext cx="3200400" cy="26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" y="1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429000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বিকেলে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চন্ডীমন্ডপে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বাক্স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জমাজমির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হিসেব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দেখছেন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বললে-দন্ডব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ঠাকুরমশায়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বোসো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করে?তামাক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খাও।সাজো।লোকটা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তামাক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ঠাকুরমশায়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দুরবস্হা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চারিদিক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ধরে,ছোট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মেয়েটার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গহনা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গড়িয়ে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আনছিলাম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আড়াই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গহনা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পটল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বেচা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পঞ্চাশটি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টিনের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বাক্সের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9100"/>
            <a:ext cx="2057400" cy="300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92727"/>
            <a:ext cx="1600200" cy="2743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2"/>
          <a:stretch/>
        </p:blipFill>
        <p:spPr>
          <a:xfrm>
            <a:off x="381000" y="381000"/>
            <a:ext cx="2743200" cy="304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8" y="426025"/>
            <a:ext cx="1752601" cy="30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" y="36576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আধঘন্টার মধ্যে আমাদের চন্ডীমন্ডপের সামনে বেশ একটি ছোটোখাটো ভিড় জমে গেল।বাক্স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ফেরৎ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 লোকটা যেন কেমন হকচকিয়ে গেল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বলে-ঠাকুরমশায়,আপনারা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গরিবের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আপনাদের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26670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7200"/>
            <a:ext cx="27432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12456" r="17424"/>
          <a:stretch/>
        </p:blipFill>
        <p:spPr>
          <a:xfrm>
            <a:off x="6172200" y="422564"/>
            <a:ext cx="2514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4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800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229600" cy="4048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218" y="377279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3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-53979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46364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39619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বাদল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কীসে হোঁচট খেয়ে পড়ে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491" y="2191617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কাঠের বাক্সে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1945" y="2278787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ভাঙ্গা বাক্সে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9654" y="286211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পুরাতন বাক্সে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863562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টিনের বাক্সে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273" y="3709625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কালবৈশাখী মানেই কী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9927" y="441751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 পাড়া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0327" y="4417511"/>
            <a:ext cx="368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 কুড়ানো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5410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 খাওয়া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4182" y="537700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আর আম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alf Frame 13"/>
          <p:cNvSpPr/>
          <p:nvPr/>
        </p:nvSpPr>
        <p:spPr>
          <a:xfrm rot="12142540">
            <a:off x="1032401" y="2555430"/>
            <a:ext cx="525997" cy="762117"/>
          </a:xfrm>
          <a:prstGeom prst="halfFrame">
            <a:avLst>
              <a:gd name="adj1" fmla="val 21064"/>
              <a:gd name="adj2" fmla="val 2171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2142540">
            <a:off x="4329784" y="4134995"/>
            <a:ext cx="525997" cy="762117"/>
          </a:xfrm>
          <a:prstGeom prst="halfFrame">
            <a:avLst>
              <a:gd name="adj1" fmla="val 21064"/>
              <a:gd name="adj2" fmla="val 2171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638800" y="333447"/>
            <a:ext cx="3048000" cy="885753"/>
          </a:xfrm>
          <a:prstGeom prst="wedge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চাপুন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9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1514061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৩।‘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চাঁপাতলীর আমের প্রতি সবার এত আগ্রহের কারণ -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8141" y="2298799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i.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খেতে অনেক মিষ্টি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141" y="2883574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 পাওয়া যায়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9873" y="3468349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নির্বিঘ্নে কুড়ানো যায়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3337" y="4789629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2850" y="478963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6857" y="539086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5309" y="5410200"/>
            <a:ext cx="3432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i, ii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0364" y="4053124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সঠিক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Half Frame 11"/>
          <p:cNvSpPr/>
          <p:nvPr/>
        </p:nvSpPr>
        <p:spPr>
          <a:xfrm rot="12142540">
            <a:off x="1039657" y="4557316"/>
            <a:ext cx="525997" cy="762117"/>
          </a:xfrm>
          <a:prstGeom prst="halfFrame">
            <a:avLst>
              <a:gd name="adj1" fmla="val 21064"/>
              <a:gd name="adj2" fmla="val 2171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638800" y="457200"/>
            <a:ext cx="3048000" cy="885753"/>
          </a:xfrm>
          <a:prstGeom prst="wedge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চাপুন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3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2" grpId="1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724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একটি আদর্শ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গড়তে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প্রদক্ষেপ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আনবে।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8153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1066800"/>
            <a:ext cx="2673927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51" y="1066800"/>
            <a:ext cx="27813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09" y="1066800"/>
            <a:ext cx="2797542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297359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ছবি গুলো লক্ষ কর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2844" y="5327439"/>
            <a:ext cx="8350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এখন বল ছবিগুলো দেখে কি বুঝলে?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6880" y="4701890"/>
            <a:ext cx="433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পড়ে থাকা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626" y="4663928"/>
            <a:ext cx="526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পড়ে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থাকা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জিনিষ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সংগ্রহ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5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019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327" y="1907048"/>
            <a:ext cx="8077200" cy="217926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858"/>
              </a:avLst>
            </a:prstTxWarp>
            <a:spAutoFit/>
          </a:bodyPr>
          <a:lstStyle/>
          <a:p>
            <a:pPr algn="ctr"/>
            <a:r>
              <a:rPr lang="bn-BD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0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0687" y="304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আজকের পাঠের বিষয়ঃ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7364" y="2057400"/>
            <a:ext cx="3844636" cy="22479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53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 পাওয়া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2233" y="5257800"/>
            <a:ext cx="5714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বিভূতিভূষণ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বন্দ্যোপাধ্যায়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12686"/>
            <a:ext cx="3886200" cy="424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33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209800"/>
            <a:ext cx="8077200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7FD13B"/>
              </a:buClr>
              <a:buSzPct val="68000"/>
            </a:pP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----- </a:t>
            </a:r>
          </a:p>
          <a:p>
            <a:pPr marL="365760" lvl="0" indent="-256032">
              <a:spcBef>
                <a:spcPts val="400"/>
              </a:spcBef>
              <a:buClr>
                <a:srgbClr val="7FD13B"/>
              </a:buClr>
              <a:buSzPct val="68000"/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365760" lvl="0" indent="-256032">
              <a:spcBef>
                <a:spcPts val="400"/>
              </a:spcBef>
              <a:buClr>
                <a:srgbClr val="7FD13B"/>
              </a:buClr>
              <a:buSzPct val="68000"/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65760" lvl="0" indent="-256032">
              <a:spcBef>
                <a:spcPts val="400"/>
              </a:spcBef>
              <a:buClr>
                <a:srgbClr val="7FD13B"/>
              </a:buClr>
              <a:buSzPct val="68000"/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65760" lvl="0" indent="-256032">
              <a:spcBef>
                <a:spcPts val="400"/>
              </a:spcBef>
              <a:buClr>
                <a:srgbClr val="7FD13B"/>
              </a:buClr>
              <a:buSzPct val="68000"/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 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সততার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নির্লোভ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মানসিকতা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দায়ীত্ববোধ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চেতেনায়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সমন্ধে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41565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3886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4572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3137" y="4583484"/>
            <a:ext cx="368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বিভূতিভূষণ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বন্দ্যোপাধ্যায়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73" y="1754972"/>
            <a:ext cx="2788227" cy="2828512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915891" y="3821484"/>
            <a:ext cx="2819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শিক্ষকতাসহ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অতিবাহিত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93473" y="5045149"/>
            <a:ext cx="2819400" cy="10529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১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১৯৫০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7400" y="1518258"/>
            <a:ext cx="2819400" cy="10782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পরগনা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মুরাতিপুর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মাতুলালয়ে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61855" y="381000"/>
            <a:ext cx="2819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- 1২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১৮৯৪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2509" y="3899916"/>
            <a:ext cx="2819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ইছামতি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রবীন্দ্র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4855" y="1600200"/>
            <a:ext cx="2819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মহানন্দ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বন্দ্যোপাধ্যায়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  <a:p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মৃণালিনী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9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3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04800" y="533400"/>
            <a:ext cx="2514600" cy="1295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36" y="380999"/>
            <a:ext cx="1771650" cy="2643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43344"/>
            <a:ext cx="1743075" cy="25812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04800" y="4149438"/>
            <a:ext cx="1257300" cy="1295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ki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91160"/>
            <a:ext cx="1882486" cy="2633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3444588"/>
            <a:ext cx="1695450" cy="2755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96" y="3444588"/>
            <a:ext cx="1762125" cy="2705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04" y="3515591"/>
            <a:ext cx="1743075" cy="26531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515591"/>
            <a:ext cx="1824470" cy="263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33400"/>
            <a:ext cx="2667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 err="1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আদর্শ</a:t>
            </a:r>
            <a:r>
              <a:rPr lang="en-US" sz="41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100" b="1" dirty="0" err="1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6675"/>
            <a:ext cx="2971800" cy="4839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8252" r="6168" b="10022"/>
          <a:stretch/>
        </p:blipFill>
        <p:spPr>
          <a:xfrm>
            <a:off x="3429000" y="533400"/>
            <a:ext cx="533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5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8797" r="7941" b="11437"/>
          <a:stretch/>
        </p:blipFill>
        <p:spPr>
          <a:xfrm>
            <a:off x="457200" y="914400"/>
            <a:ext cx="83058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3810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5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692</Words>
  <Application>Microsoft Office PowerPoint</Application>
  <PresentationFormat>On-screen Show (4:3)</PresentationFormat>
  <Paragraphs>89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50</cp:revision>
  <dcterms:created xsi:type="dcterms:W3CDTF">2006-08-16T00:00:00Z</dcterms:created>
  <dcterms:modified xsi:type="dcterms:W3CDTF">2020-05-06T09:27:01Z</dcterms:modified>
</cp:coreProperties>
</file>