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0" r:id="rId10"/>
    <p:sldId id="273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47718-018C-4F82-B8AC-93D28BD2F5F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55B8B-1ACD-4BB1-854A-974133455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55B8B-1ACD-4BB1-854A-974133455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776" y="0"/>
            <a:ext cx="604845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9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791200" cy="3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8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38200"/>
            <a:ext cx="1393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কল্লোল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4088" y="2611398"/>
            <a:ext cx="1303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উল্লঙ্ঘন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088" y="4631305"/>
            <a:ext cx="1484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দিব্যধাম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11702" y="499646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ঢেউ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3870" y="2965341"/>
            <a:ext cx="1762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93455" y="4956026"/>
            <a:ext cx="70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স্বর্গ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"/>
            <a:ext cx="3538270" cy="1769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62200"/>
            <a:ext cx="3538270" cy="17808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446814"/>
            <a:ext cx="3538270" cy="17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16" y="838200"/>
            <a:ext cx="1135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জ্যাতি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5961" y="2716093"/>
            <a:ext cx="2792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বাদ্যযন্ত্রের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2806432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শৃঙ্গধ্বনি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0381"/>
            <a:ext cx="4267200" cy="18849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4267200" cy="2332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0"/>
            <a:ext cx="4267200" cy="2133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8975" y="5239595"/>
            <a:ext cx="95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শংঙ্খ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87614" y="4962595"/>
            <a:ext cx="2622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শামুক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সামদ্রিক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53201" y="468868"/>
            <a:ext cx="1640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700" y="321010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300" y="632913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মহাসমুদ্র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1021" y="6411646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লাইব্রেরীতে পড়া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3618202"/>
            <a:ext cx="4368437" cy="279344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1" y="914400"/>
            <a:ext cx="27432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বিশ্লেষণ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120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03" y="3048000"/>
            <a:ext cx="4657997" cy="336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131" y="152400"/>
            <a:ext cx="3352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4524315"/>
          </a:xfrm>
          <a:prstGeom prst="rect">
            <a:avLst/>
          </a:prstGeom>
          <a:solidFill>
            <a:srgbClr val="00B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bn-BD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লাইব্রেরীকে কীসের সাথে তুলনা করা হয়?</a:t>
            </a:r>
          </a:p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শব্দ কিভাবে নিঃশব্দের সাথে বাধা থাকে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লাইব্রেরীকে সহস্র পথের চৌমাথা বলা কেন?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631" y="1524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7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53489"/>
            <a:ext cx="2057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01075"/>
            <a:ext cx="8229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 মানুষ বই পড়ে কেন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 বই পড়ার উত্তম স্থান কোনটি 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 ভাল লেখা-পড়ার জন্য লাইব্রেরীর প্রয়োজনিয়তা উদ্দীপকের আলোকে ব্যাখ্যা কর।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৪।”মানব ও পরিবেশ উন্নয়নে লাইব্রেরী গুরুত্বপূর্ণ ভূমিকা রাখে”  উক্তিটির স্বপক্ষে যুক্তি দেখাও।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32832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39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4114800" cy="1015663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42" y="5943600"/>
            <a:ext cx="883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প্রশ্নঃ বই কিভাবে মহা সমুদ্রের উপর সাকো তৈরী করে 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2" y="1676400"/>
            <a:ext cx="6858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8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900" y="-1181100"/>
            <a:ext cx="6934200" cy="914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3048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2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685800" y="330926"/>
            <a:ext cx="7696200" cy="2183674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52400" y="2819400"/>
            <a:ext cx="5486400" cy="33547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s-IN" sz="36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মোঃ আবদুল জলিল</a:t>
            </a:r>
          </a:p>
          <a:p>
            <a:pPr algn="ctr">
              <a:defRPr/>
            </a:pPr>
            <a:r>
              <a:rPr lang="as-IN" sz="36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সহকারী শিক্ষক</a:t>
            </a:r>
          </a:p>
          <a:p>
            <a:pPr algn="ctr">
              <a:defRPr/>
            </a:pPr>
            <a:r>
              <a:rPr lang="as-IN" sz="36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কুমিল্লা হাউজিং এস্টেট স্কুল এন্ড কলেজ </a:t>
            </a:r>
          </a:p>
          <a:p>
            <a:pPr algn="ctr">
              <a:defRPr/>
            </a:pPr>
            <a:r>
              <a:rPr lang="as-IN" sz="32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মোবাইল নং- 01712346075</a:t>
            </a:r>
          </a:p>
          <a:p>
            <a:pPr algn="ctr">
              <a:defRPr/>
            </a:pPr>
            <a:r>
              <a:rPr lang="en-US" sz="28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E-mail:-ajbliton@outlook.com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7223"/>
            <a:ext cx="2546169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738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304800"/>
            <a:ext cx="4495800" cy="2514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 পরিচিতি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ata 2"/>
          <p:cNvSpPr/>
          <p:nvPr/>
        </p:nvSpPr>
        <p:spPr>
          <a:xfrm>
            <a:off x="762000" y="3276600"/>
            <a:ext cx="7744097" cy="3581400"/>
          </a:xfrm>
          <a:prstGeom prst="flowChartInputOutp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 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অধ্যায়ের নাম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গদ্যাংশ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পাঠের নাম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লাইব্রেরী।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 সংখ্যা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জন।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28600"/>
            <a:ext cx="2333897" cy="269557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19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06825"/>
              </p:ext>
            </p:extLst>
          </p:nvPr>
        </p:nvGraphicFramePr>
        <p:xfrm>
          <a:off x="114301" y="1213343"/>
          <a:ext cx="8496300" cy="54160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41975"/>
                <a:gridCol w="1607409"/>
                <a:gridCol w="3410134"/>
                <a:gridCol w="1098660"/>
                <a:gridCol w="1538122"/>
              </a:tblGrid>
              <a:tr h="379171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8750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কুশল বিনিময়+শ্রেণী বিন্যাস +মনোযোগ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আকর্ষণ+পাঠ ঘোষনা।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১+১+২+১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মিনিট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D C+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787508">
                <a:tc rowSpan="3">
                  <a:txBody>
                    <a:bodyPr/>
                    <a:lstStyle/>
                    <a:p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 + নীরব পাঠ।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০৮ মিনিট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D C+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বই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7508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জোড়ায় কাজ -০৫ টি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শব্দের অর্থ বের করা।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০৫ মিনিট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D C+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1230">
                <a:tc vMerge="1"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আদর্শ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পাঠ+সরব পাঠ+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দলীয় কাজ।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১০ মিনিট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DC+ </a:t>
                      </a: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বই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0695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সৃজনশীল প্রশ্ন 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১২ মিনিট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D C</a:t>
                      </a:r>
                    </a:p>
                  </a:txBody>
                  <a:tcPr/>
                </a:tc>
              </a:tr>
              <a:tr h="55417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বাড়ির কাজ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একক কাজ।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০৩ মিনিট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5697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সমাপ্তি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মি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নিট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D C</a:t>
                      </a:r>
                    </a:p>
                    <a:p>
                      <a:pPr algn="ctr"/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1143000" y="-152400"/>
            <a:ext cx="6781800" cy="1295400"/>
          </a:xfrm>
          <a:prstGeom prst="horizontalScroll">
            <a:avLst>
              <a:gd name="adj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কার্যক্রম পরিকল্পনা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5259" y="4953000"/>
            <a:ext cx="272796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7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953000"/>
            <a:ext cx="33528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" y="-1"/>
            <a:ext cx="3728595" cy="4361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31" y="-1"/>
            <a:ext cx="5390369" cy="436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0024" y="889337"/>
            <a:ext cx="3657600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200400"/>
            <a:ext cx="8610600" cy="31547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</a:p>
        </p:txBody>
      </p:sp>
    </p:spTree>
    <p:extLst>
      <p:ext uri="{BB962C8B-B14F-4D97-AF65-F5344CB8AC3E}">
        <p14:creationId xmlns:p14="http://schemas.microsoft.com/office/powerpoint/2010/main" val="102945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846908" y="1524000"/>
            <a:ext cx="7162800" cy="7620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……..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57200" y="2743200"/>
            <a:ext cx="8305800" cy="35814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 রবীন্দ্রনাথ ঠাকুরের পরিচিতি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পা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কঠিন শব্দের অর্থ বর্ণনা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শিক্ষার্থীদের জ্ঞানার্জনে লাইব্রেরীর ভূমিকা 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971800" y="1524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7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28" y="2209800"/>
            <a:ext cx="2466975" cy="229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3505200" y="0"/>
            <a:ext cx="2305203" cy="2011114"/>
            <a:chOff x="3627685" y="381811"/>
            <a:chExt cx="1782514" cy="1782514"/>
          </a:xfrm>
          <a:solidFill>
            <a:srgbClr val="92D050"/>
          </a:solidFill>
        </p:grpSpPr>
        <p:sp>
          <p:nvSpPr>
            <p:cNvPr id="7" name="Oval 6"/>
            <p:cNvSpPr/>
            <p:nvPr/>
          </p:nvSpPr>
          <p:spPr>
            <a:xfrm>
              <a:off x="3627685" y="381811"/>
              <a:ext cx="1782514" cy="178251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3913771" y="645383"/>
              <a:ext cx="1186969" cy="12388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১৮৬১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33328" y="1409762"/>
            <a:ext cx="2141436" cy="2021100"/>
            <a:chOff x="3627685" y="381811"/>
            <a:chExt cx="1782514" cy="178251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Oval 9"/>
            <p:cNvSpPr/>
            <p:nvPr/>
          </p:nvSpPr>
          <p:spPr>
            <a:xfrm>
              <a:off x="3627685" y="381811"/>
              <a:ext cx="1782514" cy="178251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889948" y="633436"/>
              <a:ext cx="1260428" cy="12604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পিতার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-মহর্ষি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দেবেন্দ্রনাথ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ঠাকুর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88703" y="3581400"/>
            <a:ext cx="2186061" cy="2186061"/>
            <a:chOff x="5989881" y="4595738"/>
            <a:chExt cx="2186061" cy="218606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" name="Oval 12"/>
            <p:cNvSpPr/>
            <p:nvPr/>
          </p:nvSpPr>
          <p:spPr>
            <a:xfrm>
              <a:off x="5989881" y="4595738"/>
              <a:ext cx="2186061" cy="218606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6310022" y="4915879"/>
              <a:ext cx="1545779" cy="15457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প্রতিষ্ঠাতা</a:t>
              </a: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শান্তি নিকেতন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3800" y="4674430"/>
            <a:ext cx="2041902" cy="2092240"/>
            <a:chOff x="1339156" y="-1382109"/>
            <a:chExt cx="1782514" cy="1782514"/>
          </a:xfrm>
          <a:solidFill>
            <a:srgbClr val="00B0F0"/>
          </a:solidFill>
        </p:grpSpPr>
        <p:sp>
          <p:nvSpPr>
            <p:cNvPr id="16" name="Oval 15"/>
            <p:cNvSpPr/>
            <p:nvPr/>
          </p:nvSpPr>
          <p:spPr>
            <a:xfrm>
              <a:off x="1339156" y="-1382109"/>
              <a:ext cx="1782514" cy="178251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666719" y="-950018"/>
              <a:ext cx="1069360" cy="11499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কাব্যগ্রন্থ</a:t>
              </a: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সোনার তরী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3044" y="3430862"/>
            <a:ext cx="2822674" cy="2822674"/>
            <a:chOff x="3008262" y="3955278"/>
            <a:chExt cx="2822674" cy="2822674"/>
          </a:xfrm>
        </p:grpSpPr>
        <p:sp>
          <p:nvSpPr>
            <p:cNvPr id="19" name="Oval 18"/>
            <p:cNvSpPr/>
            <p:nvPr/>
          </p:nvSpPr>
          <p:spPr>
            <a:xfrm>
              <a:off x="3008262" y="3955278"/>
              <a:ext cx="2822674" cy="28226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3421633" y="4368649"/>
              <a:ext cx="1995932" cy="1995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নোবেল পুরষ্কার </a:t>
              </a: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১৯১৩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3939" y="971282"/>
            <a:ext cx="2601611" cy="1993951"/>
            <a:chOff x="2895611" y="2133586"/>
            <a:chExt cx="3047977" cy="25146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895611" y="2133586"/>
              <a:ext cx="3047977" cy="251462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3341977" y="2501845"/>
              <a:ext cx="2155245" cy="1778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১৯৪১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43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4114800" cy="12191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আদর্শ পাঠ </a:t>
            </a:r>
          </a:p>
          <a:p>
            <a:pPr algn="ctr"/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4495800"/>
            <a:ext cx="4343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সরব পাঠ</a:t>
            </a:r>
          </a:p>
          <a:p>
            <a:pPr algn="ctr"/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4572001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0"/>
            <a:ext cx="45720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210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000" decel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accel="100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342</Words>
  <Application>Microsoft Office PowerPoint</Application>
  <PresentationFormat>On-screen Show (4:3)</PresentationFormat>
  <Paragraphs>108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HP</cp:lastModifiedBy>
  <cp:revision>199</cp:revision>
  <dcterms:created xsi:type="dcterms:W3CDTF">2006-08-16T00:00:00Z</dcterms:created>
  <dcterms:modified xsi:type="dcterms:W3CDTF">2020-05-03T17:27:45Z</dcterms:modified>
</cp:coreProperties>
</file>