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2" r:id="rId16"/>
    <p:sldId id="273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9D1"/>
    <a:srgbClr val="65F19E"/>
    <a:srgbClr val="6B9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6BE43-26F5-4374-8F21-4EF7AE38D45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F6C1-18F0-4ADB-95E9-09F7EB33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0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্য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F6C1-18F0-4ADB-95E9-09F7EB33CC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2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E559D1"/>
            </a:gs>
            <a:gs pos="100000">
              <a:srgbClr val="65F19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0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9" y="685800"/>
            <a:ext cx="7551238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082952" y="1600200"/>
            <a:ext cx="511069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6705600" cy="519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খামারকে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741218"/>
            <a:ext cx="6179128" cy="484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মালিকানাধীন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endParaRPr lang="en-GB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432" y="1291523"/>
            <a:ext cx="2964875" cy="2379879"/>
            <a:chOff x="408708" y="1305068"/>
            <a:chExt cx="2964875" cy="2379879"/>
          </a:xfrm>
        </p:grpSpPr>
        <p:sp>
          <p:nvSpPr>
            <p:cNvPr id="5" name="Rectangle 4"/>
            <p:cNvSpPr/>
            <p:nvPr/>
          </p:nvSpPr>
          <p:spPr>
            <a:xfrm>
              <a:off x="408708" y="1305068"/>
              <a:ext cx="2964875" cy="237987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322748"/>
              <a:ext cx="2590800" cy="277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গরুর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3583" y="1311996"/>
            <a:ext cx="2646217" cy="2372952"/>
            <a:chOff x="3373583" y="1311996"/>
            <a:chExt cx="2646217" cy="2372952"/>
          </a:xfrm>
        </p:grpSpPr>
        <p:sp>
          <p:nvSpPr>
            <p:cNvPr id="9" name="Rectangle 8"/>
            <p:cNvSpPr/>
            <p:nvPr/>
          </p:nvSpPr>
          <p:spPr>
            <a:xfrm>
              <a:off x="3373583" y="1311996"/>
              <a:ext cx="2646217" cy="237295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73583" y="1350096"/>
              <a:ext cx="2590800" cy="277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পাতাকপি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1305069"/>
            <a:ext cx="2743200" cy="2438400"/>
            <a:chOff x="6019800" y="1305069"/>
            <a:chExt cx="2743200" cy="2438400"/>
          </a:xfrm>
        </p:grpSpPr>
        <p:sp>
          <p:nvSpPr>
            <p:cNvPr id="10" name="Rectangle 9"/>
            <p:cNvSpPr/>
            <p:nvPr/>
          </p:nvSpPr>
          <p:spPr>
            <a:xfrm>
              <a:off x="6019800" y="1305069"/>
              <a:ext cx="2743200" cy="24384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1350096"/>
              <a:ext cx="2590800" cy="322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সূর্যমূখী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8707" y="3757324"/>
            <a:ext cx="2646219" cy="2438400"/>
            <a:chOff x="408707" y="3757324"/>
            <a:chExt cx="2646219" cy="2438400"/>
          </a:xfrm>
        </p:grpSpPr>
        <p:sp>
          <p:nvSpPr>
            <p:cNvPr id="8" name="Rectangle 7"/>
            <p:cNvSpPr/>
            <p:nvPr/>
          </p:nvSpPr>
          <p:spPr>
            <a:xfrm>
              <a:off x="408707" y="3757324"/>
              <a:ext cx="2646219" cy="24384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8708" y="3778106"/>
              <a:ext cx="2590800" cy="277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লাউ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91200" y="3805815"/>
            <a:ext cx="2971800" cy="2417618"/>
            <a:chOff x="5791200" y="3805815"/>
            <a:chExt cx="2971800" cy="2417618"/>
          </a:xfrm>
        </p:grpSpPr>
        <p:sp>
          <p:nvSpPr>
            <p:cNvPr id="4" name="Rectangle 3"/>
            <p:cNvSpPr/>
            <p:nvPr/>
          </p:nvSpPr>
          <p:spPr>
            <a:xfrm>
              <a:off x="5791200" y="3805815"/>
              <a:ext cx="2971800" cy="2417618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81700" y="3826597"/>
              <a:ext cx="2590800" cy="277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মুরগীর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54927" y="3743469"/>
            <a:ext cx="2736273" cy="2438400"/>
            <a:chOff x="3054927" y="3743469"/>
            <a:chExt cx="2736273" cy="2438400"/>
          </a:xfrm>
        </p:grpSpPr>
        <p:sp>
          <p:nvSpPr>
            <p:cNvPr id="13" name="Rectangle 12"/>
            <p:cNvSpPr/>
            <p:nvPr/>
          </p:nvSpPr>
          <p:spPr>
            <a:xfrm>
              <a:off x="3054927" y="3743469"/>
              <a:ext cx="2736273" cy="24384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7663" y="3778105"/>
              <a:ext cx="2590800" cy="277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ভূট্টা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8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35" y="218933"/>
            <a:ext cx="855921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স্বচ্ছোয়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1" y="3124200"/>
            <a:ext cx="853794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9735" y="3505200"/>
            <a:ext cx="3066607" cy="2209800"/>
            <a:chOff x="359735" y="3505200"/>
            <a:chExt cx="3066607" cy="2209800"/>
          </a:xfrm>
        </p:grpSpPr>
        <p:sp>
          <p:nvSpPr>
            <p:cNvPr id="6" name="Rectangle 5"/>
            <p:cNvSpPr/>
            <p:nvPr/>
          </p:nvSpPr>
          <p:spPr>
            <a:xfrm>
              <a:off x="381000" y="3505200"/>
              <a:ext cx="3045342" cy="22098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9735" y="4035942"/>
              <a:ext cx="935665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রাশিয়া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75744" y="3511085"/>
            <a:ext cx="2743200" cy="2209800"/>
            <a:chOff x="6175744" y="3511085"/>
            <a:chExt cx="2743200" cy="2209800"/>
          </a:xfrm>
        </p:grpSpPr>
        <p:sp>
          <p:nvSpPr>
            <p:cNvPr id="7" name="Rectangle 6"/>
            <p:cNvSpPr/>
            <p:nvPr/>
          </p:nvSpPr>
          <p:spPr>
            <a:xfrm>
              <a:off x="6175744" y="3511085"/>
              <a:ext cx="2743200" cy="22098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83279" y="4016449"/>
              <a:ext cx="935665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চীন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80267" y="3511085"/>
            <a:ext cx="2948763" cy="2209800"/>
            <a:chOff x="3380267" y="3511085"/>
            <a:chExt cx="2948763" cy="2209800"/>
          </a:xfrm>
        </p:grpSpPr>
        <p:sp>
          <p:nvSpPr>
            <p:cNvPr id="8" name="Rectangle 7"/>
            <p:cNvSpPr/>
            <p:nvPr/>
          </p:nvSpPr>
          <p:spPr>
            <a:xfrm>
              <a:off x="3417481" y="3511085"/>
              <a:ext cx="2911549" cy="2209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80267" y="4082016"/>
              <a:ext cx="1094268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থাইল্যান্ড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6573" y="647700"/>
            <a:ext cx="2741427" cy="2209800"/>
            <a:chOff x="306573" y="647700"/>
            <a:chExt cx="2741427" cy="2209800"/>
          </a:xfrm>
        </p:grpSpPr>
        <p:sp>
          <p:nvSpPr>
            <p:cNvPr id="3" name="Rectangle 2"/>
            <p:cNvSpPr/>
            <p:nvPr/>
          </p:nvSpPr>
          <p:spPr>
            <a:xfrm>
              <a:off x="381000" y="647700"/>
              <a:ext cx="2667000" cy="22098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6573" y="2060944"/>
              <a:ext cx="1131925" cy="274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01069" y="599933"/>
            <a:ext cx="3017875" cy="2209800"/>
            <a:chOff x="5901070" y="599933"/>
            <a:chExt cx="2743200" cy="2209800"/>
          </a:xfrm>
        </p:grpSpPr>
        <p:sp>
          <p:nvSpPr>
            <p:cNvPr id="4" name="Rectangle 3"/>
            <p:cNvSpPr/>
            <p:nvPr/>
          </p:nvSpPr>
          <p:spPr>
            <a:xfrm>
              <a:off x="5901070" y="599933"/>
              <a:ext cx="2743200" cy="22098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01070" y="1752600"/>
              <a:ext cx="1094268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থাইল্যান্ড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0" y="647700"/>
            <a:ext cx="2853070" cy="2209800"/>
            <a:chOff x="3048000" y="647700"/>
            <a:chExt cx="2853070" cy="2209800"/>
          </a:xfrm>
        </p:grpSpPr>
        <p:sp>
          <p:nvSpPr>
            <p:cNvPr id="5" name="Rectangle 4"/>
            <p:cNvSpPr/>
            <p:nvPr/>
          </p:nvSpPr>
          <p:spPr>
            <a:xfrm>
              <a:off x="3048000" y="647700"/>
              <a:ext cx="2853070" cy="22098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0" y="1466407"/>
              <a:ext cx="935665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চীন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5213350"/>
            <a:ext cx="777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9988" y="381000"/>
            <a:ext cx="6477000" cy="4568825"/>
            <a:chOff x="1169988" y="381000"/>
            <a:chExt cx="6477000" cy="4568825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381000"/>
              <a:ext cx="4038600" cy="6461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169988" y="1447800"/>
              <a:ext cx="6477000" cy="3502025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775" y="152400"/>
            <a:ext cx="49149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846160"/>
            <a:ext cx="2819400" cy="5339687"/>
            <a:chOff x="533400" y="832513"/>
            <a:chExt cx="2819400" cy="5339687"/>
          </a:xfrm>
        </p:grpSpPr>
        <p:sp>
          <p:nvSpPr>
            <p:cNvPr id="7" name="Freeform 6"/>
            <p:cNvSpPr/>
            <p:nvPr/>
          </p:nvSpPr>
          <p:spPr>
            <a:xfrm>
              <a:off x="533400" y="2438400"/>
              <a:ext cx="2743200" cy="990598"/>
            </a:xfrm>
            <a:custGeom>
              <a:avLst/>
              <a:gdLst>
                <a:gd name="connsiteX0" fmla="*/ 163773 w 1380683"/>
                <a:gd name="connsiteY0" fmla="*/ 113594 h 1123528"/>
                <a:gd name="connsiteX1" fmla="*/ 163773 w 1380683"/>
                <a:gd name="connsiteY1" fmla="*/ 113594 h 1123528"/>
                <a:gd name="connsiteX2" fmla="*/ 81886 w 1380683"/>
                <a:gd name="connsiteY2" fmla="*/ 222776 h 1123528"/>
                <a:gd name="connsiteX3" fmla="*/ 54591 w 1380683"/>
                <a:gd name="connsiteY3" fmla="*/ 263719 h 1123528"/>
                <a:gd name="connsiteX4" fmla="*/ 40943 w 1380683"/>
                <a:gd name="connsiteY4" fmla="*/ 331958 h 1123528"/>
                <a:gd name="connsiteX5" fmla="*/ 27295 w 1380683"/>
                <a:gd name="connsiteY5" fmla="*/ 372902 h 1123528"/>
                <a:gd name="connsiteX6" fmla="*/ 13648 w 1380683"/>
                <a:gd name="connsiteY6" fmla="*/ 454788 h 1123528"/>
                <a:gd name="connsiteX7" fmla="*/ 0 w 1380683"/>
                <a:gd name="connsiteY7" fmla="*/ 523027 h 1123528"/>
                <a:gd name="connsiteX8" fmla="*/ 13648 w 1380683"/>
                <a:gd name="connsiteY8" fmla="*/ 714096 h 1123528"/>
                <a:gd name="connsiteX9" fmla="*/ 54591 w 1380683"/>
                <a:gd name="connsiteY9" fmla="*/ 795982 h 1123528"/>
                <a:gd name="connsiteX10" fmla="*/ 136478 w 1380683"/>
                <a:gd name="connsiteY10" fmla="*/ 877869 h 1123528"/>
                <a:gd name="connsiteX11" fmla="*/ 204716 w 1380683"/>
                <a:gd name="connsiteY11" fmla="*/ 959755 h 1123528"/>
                <a:gd name="connsiteX12" fmla="*/ 245660 w 1380683"/>
                <a:gd name="connsiteY12" fmla="*/ 973403 h 1123528"/>
                <a:gd name="connsiteX13" fmla="*/ 313898 w 1380683"/>
                <a:gd name="connsiteY13" fmla="*/ 1014346 h 1123528"/>
                <a:gd name="connsiteX14" fmla="*/ 395785 w 1380683"/>
                <a:gd name="connsiteY14" fmla="*/ 1041642 h 1123528"/>
                <a:gd name="connsiteX15" fmla="*/ 450376 w 1380683"/>
                <a:gd name="connsiteY15" fmla="*/ 1068937 h 1123528"/>
                <a:gd name="connsiteX16" fmla="*/ 832513 w 1380683"/>
                <a:gd name="connsiteY16" fmla="*/ 1096233 h 1123528"/>
                <a:gd name="connsiteX17" fmla="*/ 1091821 w 1380683"/>
                <a:gd name="connsiteY17" fmla="*/ 1123528 h 1123528"/>
                <a:gd name="connsiteX18" fmla="*/ 1214651 w 1380683"/>
                <a:gd name="connsiteY18" fmla="*/ 1109881 h 1123528"/>
                <a:gd name="connsiteX19" fmla="*/ 1269242 w 1380683"/>
                <a:gd name="connsiteY19" fmla="*/ 1082585 h 1123528"/>
                <a:gd name="connsiteX20" fmla="*/ 1296537 w 1380683"/>
                <a:gd name="connsiteY20" fmla="*/ 987051 h 1123528"/>
                <a:gd name="connsiteX21" fmla="*/ 1323833 w 1380683"/>
                <a:gd name="connsiteY21" fmla="*/ 905164 h 1123528"/>
                <a:gd name="connsiteX22" fmla="*/ 1364776 w 1380683"/>
                <a:gd name="connsiteY22" fmla="*/ 795982 h 1123528"/>
                <a:gd name="connsiteX23" fmla="*/ 1364776 w 1380683"/>
                <a:gd name="connsiteY23" fmla="*/ 291015 h 1123528"/>
                <a:gd name="connsiteX24" fmla="*/ 1296537 w 1380683"/>
                <a:gd name="connsiteY24" fmla="*/ 209128 h 1123528"/>
                <a:gd name="connsiteX25" fmla="*/ 1214651 w 1380683"/>
                <a:gd name="connsiteY25" fmla="*/ 181833 h 1123528"/>
                <a:gd name="connsiteX26" fmla="*/ 1119116 w 1380683"/>
                <a:gd name="connsiteY26" fmla="*/ 127242 h 1123528"/>
                <a:gd name="connsiteX27" fmla="*/ 1064525 w 1380683"/>
                <a:gd name="connsiteY27" fmla="*/ 113594 h 1123528"/>
                <a:gd name="connsiteX28" fmla="*/ 928048 w 1380683"/>
                <a:gd name="connsiteY28" fmla="*/ 72651 h 1123528"/>
                <a:gd name="connsiteX29" fmla="*/ 272955 w 1380683"/>
                <a:gd name="connsiteY29" fmla="*/ 59003 h 1123528"/>
                <a:gd name="connsiteX30" fmla="*/ 232012 w 1380683"/>
                <a:gd name="connsiteY30" fmla="*/ 72651 h 1123528"/>
                <a:gd name="connsiteX31" fmla="*/ 218364 w 1380683"/>
                <a:gd name="connsiteY31" fmla="*/ 72651 h 1123528"/>
                <a:gd name="connsiteX32" fmla="*/ 163773 w 1380683"/>
                <a:gd name="connsiteY32" fmla="*/ 113594 h 112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80683" h="1123528">
                  <a:moveTo>
                    <a:pt x="163773" y="113594"/>
                  </a:moveTo>
                  <a:lnTo>
                    <a:pt x="163773" y="113594"/>
                  </a:lnTo>
                  <a:cubicBezTo>
                    <a:pt x="136477" y="149988"/>
                    <a:pt x="108643" y="185985"/>
                    <a:pt x="81886" y="222776"/>
                  </a:cubicBezTo>
                  <a:cubicBezTo>
                    <a:pt x="72239" y="236041"/>
                    <a:pt x="60350" y="248361"/>
                    <a:pt x="54591" y="263719"/>
                  </a:cubicBezTo>
                  <a:cubicBezTo>
                    <a:pt x="46446" y="285439"/>
                    <a:pt x="46569" y="309454"/>
                    <a:pt x="40943" y="331958"/>
                  </a:cubicBezTo>
                  <a:cubicBezTo>
                    <a:pt x="37454" y="345915"/>
                    <a:pt x="31844" y="359254"/>
                    <a:pt x="27295" y="372902"/>
                  </a:cubicBezTo>
                  <a:cubicBezTo>
                    <a:pt x="22746" y="400197"/>
                    <a:pt x="18598" y="427563"/>
                    <a:pt x="13648" y="454788"/>
                  </a:cubicBezTo>
                  <a:cubicBezTo>
                    <a:pt x="9498" y="477611"/>
                    <a:pt x="0" y="499830"/>
                    <a:pt x="0" y="523027"/>
                  </a:cubicBezTo>
                  <a:cubicBezTo>
                    <a:pt x="0" y="586879"/>
                    <a:pt x="6188" y="650681"/>
                    <a:pt x="13648" y="714096"/>
                  </a:cubicBezTo>
                  <a:cubicBezTo>
                    <a:pt x="16864" y="741428"/>
                    <a:pt x="37123" y="776330"/>
                    <a:pt x="54591" y="795982"/>
                  </a:cubicBezTo>
                  <a:cubicBezTo>
                    <a:pt x="80237" y="824833"/>
                    <a:pt x="115066" y="845750"/>
                    <a:pt x="136478" y="877869"/>
                  </a:cubicBezTo>
                  <a:cubicBezTo>
                    <a:pt x="156619" y="908081"/>
                    <a:pt x="173191" y="938738"/>
                    <a:pt x="204716" y="959755"/>
                  </a:cubicBezTo>
                  <a:cubicBezTo>
                    <a:pt x="216686" y="967735"/>
                    <a:pt x="232793" y="966969"/>
                    <a:pt x="245660" y="973403"/>
                  </a:cubicBezTo>
                  <a:cubicBezTo>
                    <a:pt x="269386" y="985266"/>
                    <a:pt x="289749" y="1003369"/>
                    <a:pt x="313898" y="1014346"/>
                  </a:cubicBezTo>
                  <a:cubicBezTo>
                    <a:pt x="340091" y="1026252"/>
                    <a:pt x="370050" y="1028775"/>
                    <a:pt x="395785" y="1041642"/>
                  </a:cubicBezTo>
                  <a:cubicBezTo>
                    <a:pt x="413982" y="1050740"/>
                    <a:pt x="430188" y="1066414"/>
                    <a:pt x="450376" y="1068937"/>
                  </a:cubicBezTo>
                  <a:cubicBezTo>
                    <a:pt x="577093" y="1084777"/>
                    <a:pt x="705134" y="1087134"/>
                    <a:pt x="832513" y="1096233"/>
                  </a:cubicBezTo>
                  <a:cubicBezTo>
                    <a:pt x="928768" y="1112276"/>
                    <a:pt x="981424" y="1123528"/>
                    <a:pt x="1091821" y="1123528"/>
                  </a:cubicBezTo>
                  <a:cubicBezTo>
                    <a:pt x="1133016" y="1123528"/>
                    <a:pt x="1173708" y="1114430"/>
                    <a:pt x="1214651" y="1109881"/>
                  </a:cubicBezTo>
                  <a:cubicBezTo>
                    <a:pt x="1232848" y="1100782"/>
                    <a:pt x="1254856" y="1096971"/>
                    <a:pt x="1269242" y="1082585"/>
                  </a:cubicBezTo>
                  <a:cubicBezTo>
                    <a:pt x="1275793" y="1076034"/>
                    <a:pt x="1296386" y="987554"/>
                    <a:pt x="1296537" y="987051"/>
                  </a:cubicBezTo>
                  <a:cubicBezTo>
                    <a:pt x="1304805" y="959492"/>
                    <a:pt x="1313147" y="931878"/>
                    <a:pt x="1323833" y="905164"/>
                  </a:cubicBezTo>
                  <a:cubicBezTo>
                    <a:pt x="1356471" y="823568"/>
                    <a:pt x="1343381" y="860166"/>
                    <a:pt x="1364776" y="795982"/>
                  </a:cubicBezTo>
                  <a:cubicBezTo>
                    <a:pt x="1379555" y="589078"/>
                    <a:pt x="1391582" y="523331"/>
                    <a:pt x="1364776" y="291015"/>
                  </a:cubicBezTo>
                  <a:cubicBezTo>
                    <a:pt x="1362798" y="273870"/>
                    <a:pt x="1306690" y="214768"/>
                    <a:pt x="1296537" y="209128"/>
                  </a:cubicBezTo>
                  <a:cubicBezTo>
                    <a:pt x="1271386" y="195155"/>
                    <a:pt x="1238591" y="197793"/>
                    <a:pt x="1214651" y="181833"/>
                  </a:cubicBezTo>
                  <a:cubicBezTo>
                    <a:pt x="1180710" y="159206"/>
                    <a:pt x="1158696" y="142085"/>
                    <a:pt x="1119116" y="127242"/>
                  </a:cubicBezTo>
                  <a:cubicBezTo>
                    <a:pt x="1101553" y="120656"/>
                    <a:pt x="1082088" y="120180"/>
                    <a:pt x="1064525" y="113594"/>
                  </a:cubicBezTo>
                  <a:cubicBezTo>
                    <a:pt x="937580" y="65990"/>
                    <a:pt x="1094750" y="100435"/>
                    <a:pt x="928048" y="72651"/>
                  </a:cubicBezTo>
                  <a:cubicBezTo>
                    <a:pt x="718114" y="-67305"/>
                    <a:pt x="886193" y="33451"/>
                    <a:pt x="272955" y="59003"/>
                  </a:cubicBezTo>
                  <a:cubicBezTo>
                    <a:pt x="258582" y="59602"/>
                    <a:pt x="245968" y="69162"/>
                    <a:pt x="232012" y="72651"/>
                  </a:cubicBezTo>
                  <a:cubicBezTo>
                    <a:pt x="227599" y="73754"/>
                    <a:pt x="222913" y="72651"/>
                    <a:pt x="218364" y="72651"/>
                  </a:cubicBezTo>
                  <a:lnTo>
                    <a:pt x="163773" y="1135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3400" y="3886200"/>
              <a:ext cx="2743200" cy="1143000"/>
            </a:xfrm>
            <a:custGeom>
              <a:avLst/>
              <a:gdLst>
                <a:gd name="connsiteX0" fmla="*/ 163773 w 1380683"/>
                <a:gd name="connsiteY0" fmla="*/ 113594 h 1123528"/>
                <a:gd name="connsiteX1" fmla="*/ 163773 w 1380683"/>
                <a:gd name="connsiteY1" fmla="*/ 113594 h 1123528"/>
                <a:gd name="connsiteX2" fmla="*/ 81886 w 1380683"/>
                <a:gd name="connsiteY2" fmla="*/ 222776 h 1123528"/>
                <a:gd name="connsiteX3" fmla="*/ 54591 w 1380683"/>
                <a:gd name="connsiteY3" fmla="*/ 263719 h 1123528"/>
                <a:gd name="connsiteX4" fmla="*/ 40943 w 1380683"/>
                <a:gd name="connsiteY4" fmla="*/ 331958 h 1123528"/>
                <a:gd name="connsiteX5" fmla="*/ 27295 w 1380683"/>
                <a:gd name="connsiteY5" fmla="*/ 372902 h 1123528"/>
                <a:gd name="connsiteX6" fmla="*/ 13648 w 1380683"/>
                <a:gd name="connsiteY6" fmla="*/ 454788 h 1123528"/>
                <a:gd name="connsiteX7" fmla="*/ 0 w 1380683"/>
                <a:gd name="connsiteY7" fmla="*/ 523027 h 1123528"/>
                <a:gd name="connsiteX8" fmla="*/ 13648 w 1380683"/>
                <a:gd name="connsiteY8" fmla="*/ 714096 h 1123528"/>
                <a:gd name="connsiteX9" fmla="*/ 54591 w 1380683"/>
                <a:gd name="connsiteY9" fmla="*/ 795982 h 1123528"/>
                <a:gd name="connsiteX10" fmla="*/ 136478 w 1380683"/>
                <a:gd name="connsiteY10" fmla="*/ 877869 h 1123528"/>
                <a:gd name="connsiteX11" fmla="*/ 204716 w 1380683"/>
                <a:gd name="connsiteY11" fmla="*/ 959755 h 1123528"/>
                <a:gd name="connsiteX12" fmla="*/ 245660 w 1380683"/>
                <a:gd name="connsiteY12" fmla="*/ 973403 h 1123528"/>
                <a:gd name="connsiteX13" fmla="*/ 313898 w 1380683"/>
                <a:gd name="connsiteY13" fmla="*/ 1014346 h 1123528"/>
                <a:gd name="connsiteX14" fmla="*/ 395785 w 1380683"/>
                <a:gd name="connsiteY14" fmla="*/ 1041642 h 1123528"/>
                <a:gd name="connsiteX15" fmla="*/ 450376 w 1380683"/>
                <a:gd name="connsiteY15" fmla="*/ 1068937 h 1123528"/>
                <a:gd name="connsiteX16" fmla="*/ 832513 w 1380683"/>
                <a:gd name="connsiteY16" fmla="*/ 1096233 h 1123528"/>
                <a:gd name="connsiteX17" fmla="*/ 1091821 w 1380683"/>
                <a:gd name="connsiteY17" fmla="*/ 1123528 h 1123528"/>
                <a:gd name="connsiteX18" fmla="*/ 1214651 w 1380683"/>
                <a:gd name="connsiteY18" fmla="*/ 1109881 h 1123528"/>
                <a:gd name="connsiteX19" fmla="*/ 1269242 w 1380683"/>
                <a:gd name="connsiteY19" fmla="*/ 1082585 h 1123528"/>
                <a:gd name="connsiteX20" fmla="*/ 1296537 w 1380683"/>
                <a:gd name="connsiteY20" fmla="*/ 987051 h 1123528"/>
                <a:gd name="connsiteX21" fmla="*/ 1323833 w 1380683"/>
                <a:gd name="connsiteY21" fmla="*/ 905164 h 1123528"/>
                <a:gd name="connsiteX22" fmla="*/ 1364776 w 1380683"/>
                <a:gd name="connsiteY22" fmla="*/ 795982 h 1123528"/>
                <a:gd name="connsiteX23" fmla="*/ 1364776 w 1380683"/>
                <a:gd name="connsiteY23" fmla="*/ 291015 h 1123528"/>
                <a:gd name="connsiteX24" fmla="*/ 1296537 w 1380683"/>
                <a:gd name="connsiteY24" fmla="*/ 209128 h 1123528"/>
                <a:gd name="connsiteX25" fmla="*/ 1214651 w 1380683"/>
                <a:gd name="connsiteY25" fmla="*/ 181833 h 1123528"/>
                <a:gd name="connsiteX26" fmla="*/ 1119116 w 1380683"/>
                <a:gd name="connsiteY26" fmla="*/ 127242 h 1123528"/>
                <a:gd name="connsiteX27" fmla="*/ 1064525 w 1380683"/>
                <a:gd name="connsiteY27" fmla="*/ 113594 h 1123528"/>
                <a:gd name="connsiteX28" fmla="*/ 928048 w 1380683"/>
                <a:gd name="connsiteY28" fmla="*/ 72651 h 1123528"/>
                <a:gd name="connsiteX29" fmla="*/ 272955 w 1380683"/>
                <a:gd name="connsiteY29" fmla="*/ 59003 h 1123528"/>
                <a:gd name="connsiteX30" fmla="*/ 232012 w 1380683"/>
                <a:gd name="connsiteY30" fmla="*/ 72651 h 1123528"/>
                <a:gd name="connsiteX31" fmla="*/ 218364 w 1380683"/>
                <a:gd name="connsiteY31" fmla="*/ 72651 h 1123528"/>
                <a:gd name="connsiteX32" fmla="*/ 163773 w 1380683"/>
                <a:gd name="connsiteY32" fmla="*/ 113594 h 112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80683" h="1123528">
                  <a:moveTo>
                    <a:pt x="163773" y="113594"/>
                  </a:moveTo>
                  <a:lnTo>
                    <a:pt x="163773" y="113594"/>
                  </a:lnTo>
                  <a:cubicBezTo>
                    <a:pt x="136477" y="149988"/>
                    <a:pt x="108643" y="185985"/>
                    <a:pt x="81886" y="222776"/>
                  </a:cubicBezTo>
                  <a:cubicBezTo>
                    <a:pt x="72239" y="236041"/>
                    <a:pt x="60350" y="248361"/>
                    <a:pt x="54591" y="263719"/>
                  </a:cubicBezTo>
                  <a:cubicBezTo>
                    <a:pt x="46446" y="285439"/>
                    <a:pt x="46569" y="309454"/>
                    <a:pt x="40943" y="331958"/>
                  </a:cubicBezTo>
                  <a:cubicBezTo>
                    <a:pt x="37454" y="345915"/>
                    <a:pt x="31844" y="359254"/>
                    <a:pt x="27295" y="372902"/>
                  </a:cubicBezTo>
                  <a:cubicBezTo>
                    <a:pt x="22746" y="400197"/>
                    <a:pt x="18598" y="427563"/>
                    <a:pt x="13648" y="454788"/>
                  </a:cubicBezTo>
                  <a:cubicBezTo>
                    <a:pt x="9498" y="477611"/>
                    <a:pt x="0" y="499830"/>
                    <a:pt x="0" y="523027"/>
                  </a:cubicBezTo>
                  <a:cubicBezTo>
                    <a:pt x="0" y="586879"/>
                    <a:pt x="6188" y="650681"/>
                    <a:pt x="13648" y="714096"/>
                  </a:cubicBezTo>
                  <a:cubicBezTo>
                    <a:pt x="16864" y="741428"/>
                    <a:pt x="37123" y="776330"/>
                    <a:pt x="54591" y="795982"/>
                  </a:cubicBezTo>
                  <a:cubicBezTo>
                    <a:pt x="80237" y="824833"/>
                    <a:pt x="115066" y="845750"/>
                    <a:pt x="136478" y="877869"/>
                  </a:cubicBezTo>
                  <a:cubicBezTo>
                    <a:pt x="156619" y="908081"/>
                    <a:pt x="173191" y="938738"/>
                    <a:pt x="204716" y="959755"/>
                  </a:cubicBezTo>
                  <a:cubicBezTo>
                    <a:pt x="216686" y="967735"/>
                    <a:pt x="232793" y="966969"/>
                    <a:pt x="245660" y="973403"/>
                  </a:cubicBezTo>
                  <a:cubicBezTo>
                    <a:pt x="269386" y="985266"/>
                    <a:pt x="289749" y="1003369"/>
                    <a:pt x="313898" y="1014346"/>
                  </a:cubicBezTo>
                  <a:cubicBezTo>
                    <a:pt x="340091" y="1026252"/>
                    <a:pt x="370050" y="1028775"/>
                    <a:pt x="395785" y="1041642"/>
                  </a:cubicBezTo>
                  <a:cubicBezTo>
                    <a:pt x="413982" y="1050740"/>
                    <a:pt x="430188" y="1066414"/>
                    <a:pt x="450376" y="1068937"/>
                  </a:cubicBezTo>
                  <a:cubicBezTo>
                    <a:pt x="577093" y="1084777"/>
                    <a:pt x="705134" y="1087134"/>
                    <a:pt x="832513" y="1096233"/>
                  </a:cubicBezTo>
                  <a:cubicBezTo>
                    <a:pt x="928768" y="1112276"/>
                    <a:pt x="981424" y="1123528"/>
                    <a:pt x="1091821" y="1123528"/>
                  </a:cubicBezTo>
                  <a:cubicBezTo>
                    <a:pt x="1133016" y="1123528"/>
                    <a:pt x="1173708" y="1114430"/>
                    <a:pt x="1214651" y="1109881"/>
                  </a:cubicBezTo>
                  <a:cubicBezTo>
                    <a:pt x="1232848" y="1100782"/>
                    <a:pt x="1254856" y="1096971"/>
                    <a:pt x="1269242" y="1082585"/>
                  </a:cubicBezTo>
                  <a:cubicBezTo>
                    <a:pt x="1275793" y="1076034"/>
                    <a:pt x="1296386" y="987554"/>
                    <a:pt x="1296537" y="987051"/>
                  </a:cubicBezTo>
                  <a:cubicBezTo>
                    <a:pt x="1304805" y="959492"/>
                    <a:pt x="1313147" y="931878"/>
                    <a:pt x="1323833" y="905164"/>
                  </a:cubicBezTo>
                  <a:cubicBezTo>
                    <a:pt x="1356471" y="823568"/>
                    <a:pt x="1343381" y="860166"/>
                    <a:pt x="1364776" y="795982"/>
                  </a:cubicBezTo>
                  <a:cubicBezTo>
                    <a:pt x="1379555" y="589078"/>
                    <a:pt x="1391582" y="523331"/>
                    <a:pt x="1364776" y="291015"/>
                  </a:cubicBezTo>
                  <a:cubicBezTo>
                    <a:pt x="1362798" y="273870"/>
                    <a:pt x="1306690" y="214768"/>
                    <a:pt x="1296537" y="209128"/>
                  </a:cubicBezTo>
                  <a:cubicBezTo>
                    <a:pt x="1271386" y="195155"/>
                    <a:pt x="1238591" y="197793"/>
                    <a:pt x="1214651" y="181833"/>
                  </a:cubicBezTo>
                  <a:cubicBezTo>
                    <a:pt x="1180710" y="159206"/>
                    <a:pt x="1158696" y="142085"/>
                    <a:pt x="1119116" y="127242"/>
                  </a:cubicBezTo>
                  <a:cubicBezTo>
                    <a:pt x="1101553" y="120656"/>
                    <a:pt x="1082088" y="120180"/>
                    <a:pt x="1064525" y="113594"/>
                  </a:cubicBezTo>
                  <a:cubicBezTo>
                    <a:pt x="937580" y="65990"/>
                    <a:pt x="1094750" y="100435"/>
                    <a:pt x="928048" y="72651"/>
                  </a:cubicBezTo>
                  <a:cubicBezTo>
                    <a:pt x="718114" y="-67305"/>
                    <a:pt x="886193" y="33451"/>
                    <a:pt x="272955" y="59003"/>
                  </a:cubicBezTo>
                  <a:cubicBezTo>
                    <a:pt x="258582" y="59602"/>
                    <a:pt x="245968" y="69162"/>
                    <a:pt x="232012" y="72651"/>
                  </a:cubicBezTo>
                  <a:cubicBezTo>
                    <a:pt x="227599" y="73754"/>
                    <a:pt x="222913" y="72651"/>
                    <a:pt x="218364" y="72651"/>
                  </a:cubicBezTo>
                  <a:lnTo>
                    <a:pt x="163773" y="113594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5175913"/>
              <a:ext cx="2743200" cy="996287"/>
            </a:xfrm>
            <a:custGeom>
              <a:avLst/>
              <a:gdLst>
                <a:gd name="connsiteX0" fmla="*/ 163773 w 1380683"/>
                <a:gd name="connsiteY0" fmla="*/ 113594 h 1123528"/>
                <a:gd name="connsiteX1" fmla="*/ 163773 w 1380683"/>
                <a:gd name="connsiteY1" fmla="*/ 113594 h 1123528"/>
                <a:gd name="connsiteX2" fmla="*/ 81886 w 1380683"/>
                <a:gd name="connsiteY2" fmla="*/ 222776 h 1123528"/>
                <a:gd name="connsiteX3" fmla="*/ 54591 w 1380683"/>
                <a:gd name="connsiteY3" fmla="*/ 263719 h 1123528"/>
                <a:gd name="connsiteX4" fmla="*/ 40943 w 1380683"/>
                <a:gd name="connsiteY4" fmla="*/ 331958 h 1123528"/>
                <a:gd name="connsiteX5" fmla="*/ 27295 w 1380683"/>
                <a:gd name="connsiteY5" fmla="*/ 372902 h 1123528"/>
                <a:gd name="connsiteX6" fmla="*/ 13648 w 1380683"/>
                <a:gd name="connsiteY6" fmla="*/ 454788 h 1123528"/>
                <a:gd name="connsiteX7" fmla="*/ 0 w 1380683"/>
                <a:gd name="connsiteY7" fmla="*/ 523027 h 1123528"/>
                <a:gd name="connsiteX8" fmla="*/ 13648 w 1380683"/>
                <a:gd name="connsiteY8" fmla="*/ 714096 h 1123528"/>
                <a:gd name="connsiteX9" fmla="*/ 54591 w 1380683"/>
                <a:gd name="connsiteY9" fmla="*/ 795982 h 1123528"/>
                <a:gd name="connsiteX10" fmla="*/ 136478 w 1380683"/>
                <a:gd name="connsiteY10" fmla="*/ 877869 h 1123528"/>
                <a:gd name="connsiteX11" fmla="*/ 204716 w 1380683"/>
                <a:gd name="connsiteY11" fmla="*/ 959755 h 1123528"/>
                <a:gd name="connsiteX12" fmla="*/ 245660 w 1380683"/>
                <a:gd name="connsiteY12" fmla="*/ 973403 h 1123528"/>
                <a:gd name="connsiteX13" fmla="*/ 313898 w 1380683"/>
                <a:gd name="connsiteY13" fmla="*/ 1014346 h 1123528"/>
                <a:gd name="connsiteX14" fmla="*/ 395785 w 1380683"/>
                <a:gd name="connsiteY14" fmla="*/ 1041642 h 1123528"/>
                <a:gd name="connsiteX15" fmla="*/ 450376 w 1380683"/>
                <a:gd name="connsiteY15" fmla="*/ 1068937 h 1123528"/>
                <a:gd name="connsiteX16" fmla="*/ 832513 w 1380683"/>
                <a:gd name="connsiteY16" fmla="*/ 1096233 h 1123528"/>
                <a:gd name="connsiteX17" fmla="*/ 1091821 w 1380683"/>
                <a:gd name="connsiteY17" fmla="*/ 1123528 h 1123528"/>
                <a:gd name="connsiteX18" fmla="*/ 1214651 w 1380683"/>
                <a:gd name="connsiteY18" fmla="*/ 1109881 h 1123528"/>
                <a:gd name="connsiteX19" fmla="*/ 1269242 w 1380683"/>
                <a:gd name="connsiteY19" fmla="*/ 1082585 h 1123528"/>
                <a:gd name="connsiteX20" fmla="*/ 1296537 w 1380683"/>
                <a:gd name="connsiteY20" fmla="*/ 987051 h 1123528"/>
                <a:gd name="connsiteX21" fmla="*/ 1323833 w 1380683"/>
                <a:gd name="connsiteY21" fmla="*/ 905164 h 1123528"/>
                <a:gd name="connsiteX22" fmla="*/ 1364776 w 1380683"/>
                <a:gd name="connsiteY22" fmla="*/ 795982 h 1123528"/>
                <a:gd name="connsiteX23" fmla="*/ 1364776 w 1380683"/>
                <a:gd name="connsiteY23" fmla="*/ 291015 h 1123528"/>
                <a:gd name="connsiteX24" fmla="*/ 1296537 w 1380683"/>
                <a:gd name="connsiteY24" fmla="*/ 209128 h 1123528"/>
                <a:gd name="connsiteX25" fmla="*/ 1214651 w 1380683"/>
                <a:gd name="connsiteY25" fmla="*/ 181833 h 1123528"/>
                <a:gd name="connsiteX26" fmla="*/ 1119116 w 1380683"/>
                <a:gd name="connsiteY26" fmla="*/ 127242 h 1123528"/>
                <a:gd name="connsiteX27" fmla="*/ 1064525 w 1380683"/>
                <a:gd name="connsiteY27" fmla="*/ 113594 h 1123528"/>
                <a:gd name="connsiteX28" fmla="*/ 928048 w 1380683"/>
                <a:gd name="connsiteY28" fmla="*/ 72651 h 1123528"/>
                <a:gd name="connsiteX29" fmla="*/ 272955 w 1380683"/>
                <a:gd name="connsiteY29" fmla="*/ 59003 h 1123528"/>
                <a:gd name="connsiteX30" fmla="*/ 232012 w 1380683"/>
                <a:gd name="connsiteY30" fmla="*/ 72651 h 1123528"/>
                <a:gd name="connsiteX31" fmla="*/ 218364 w 1380683"/>
                <a:gd name="connsiteY31" fmla="*/ 72651 h 1123528"/>
                <a:gd name="connsiteX32" fmla="*/ 163773 w 1380683"/>
                <a:gd name="connsiteY32" fmla="*/ 113594 h 112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80683" h="1123528">
                  <a:moveTo>
                    <a:pt x="163773" y="113594"/>
                  </a:moveTo>
                  <a:lnTo>
                    <a:pt x="163773" y="113594"/>
                  </a:lnTo>
                  <a:cubicBezTo>
                    <a:pt x="136477" y="149988"/>
                    <a:pt x="108643" y="185985"/>
                    <a:pt x="81886" y="222776"/>
                  </a:cubicBezTo>
                  <a:cubicBezTo>
                    <a:pt x="72239" y="236041"/>
                    <a:pt x="60350" y="248361"/>
                    <a:pt x="54591" y="263719"/>
                  </a:cubicBezTo>
                  <a:cubicBezTo>
                    <a:pt x="46446" y="285439"/>
                    <a:pt x="46569" y="309454"/>
                    <a:pt x="40943" y="331958"/>
                  </a:cubicBezTo>
                  <a:cubicBezTo>
                    <a:pt x="37454" y="345915"/>
                    <a:pt x="31844" y="359254"/>
                    <a:pt x="27295" y="372902"/>
                  </a:cubicBezTo>
                  <a:cubicBezTo>
                    <a:pt x="22746" y="400197"/>
                    <a:pt x="18598" y="427563"/>
                    <a:pt x="13648" y="454788"/>
                  </a:cubicBezTo>
                  <a:cubicBezTo>
                    <a:pt x="9498" y="477611"/>
                    <a:pt x="0" y="499830"/>
                    <a:pt x="0" y="523027"/>
                  </a:cubicBezTo>
                  <a:cubicBezTo>
                    <a:pt x="0" y="586879"/>
                    <a:pt x="6188" y="650681"/>
                    <a:pt x="13648" y="714096"/>
                  </a:cubicBezTo>
                  <a:cubicBezTo>
                    <a:pt x="16864" y="741428"/>
                    <a:pt x="37123" y="776330"/>
                    <a:pt x="54591" y="795982"/>
                  </a:cubicBezTo>
                  <a:cubicBezTo>
                    <a:pt x="80237" y="824833"/>
                    <a:pt x="115066" y="845750"/>
                    <a:pt x="136478" y="877869"/>
                  </a:cubicBezTo>
                  <a:cubicBezTo>
                    <a:pt x="156619" y="908081"/>
                    <a:pt x="173191" y="938738"/>
                    <a:pt x="204716" y="959755"/>
                  </a:cubicBezTo>
                  <a:cubicBezTo>
                    <a:pt x="216686" y="967735"/>
                    <a:pt x="232793" y="966969"/>
                    <a:pt x="245660" y="973403"/>
                  </a:cubicBezTo>
                  <a:cubicBezTo>
                    <a:pt x="269386" y="985266"/>
                    <a:pt x="289749" y="1003369"/>
                    <a:pt x="313898" y="1014346"/>
                  </a:cubicBezTo>
                  <a:cubicBezTo>
                    <a:pt x="340091" y="1026252"/>
                    <a:pt x="370050" y="1028775"/>
                    <a:pt x="395785" y="1041642"/>
                  </a:cubicBezTo>
                  <a:cubicBezTo>
                    <a:pt x="413982" y="1050740"/>
                    <a:pt x="430188" y="1066414"/>
                    <a:pt x="450376" y="1068937"/>
                  </a:cubicBezTo>
                  <a:cubicBezTo>
                    <a:pt x="577093" y="1084777"/>
                    <a:pt x="705134" y="1087134"/>
                    <a:pt x="832513" y="1096233"/>
                  </a:cubicBezTo>
                  <a:cubicBezTo>
                    <a:pt x="928768" y="1112276"/>
                    <a:pt x="981424" y="1123528"/>
                    <a:pt x="1091821" y="1123528"/>
                  </a:cubicBezTo>
                  <a:cubicBezTo>
                    <a:pt x="1133016" y="1123528"/>
                    <a:pt x="1173708" y="1114430"/>
                    <a:pt x="1214651" y="1109881"/>
                  </a:cubicBezTo>
                  <a:cubicBezTo>
                    <a:pt x="1232848" y="1100782"/>
                    <a:pt x="1254856" y="1096971"/>
                    <a:pt x="1269242" y="1082585"/>
                  </a:cubicBezTo>
                  <a:cubicBezTo>
                    <a:pt x="1275793" y="1076034"/>
                    <a:pt x="1296386" y="987554"/>
                    <a:pt x="1296537" y="987051"/>
                  </a:cubicBezTo>
                  <a:cubicBezTo>
                    <a:pt x="1304805" y="959492"/>
                    <a:pt x="1313147" y="931878"/>
                    <a:pt x="1323833" y="905164"/>
                  </a:cubicBezTo>
                  <a:cubicBezTo>
                    <a:pt x="1356471" y="823568"/>
                    <a:pt x="1343381" y="860166"/>
                    <a:pt x="1364776" y="795982"/>
                  </a:cubicBezTo>
                  <a:cubicBezTo>
                    <a:pt x="1379555" y="589078"/>
                    <a:pt x="1391582" y="523331"/>
                    <a:pt x="1364776" y="291015"/>
                  </a:cubicBezTo>
                  <a:cubicBezTo>
                    <a:pt x="1362798" y="273870"/>
                    <a:pt x="1306690" y="214768"/>
                    <a:pt x="1296537" y="209128"/>
                  </a:cubicBezTo>
                  <a:cubicBezTo>
                    <a:pt x="1271386" y="195155"/>
                    <a:pt x="1238591" y="197793"/>
                    <a:pt x="1214651" y="181833"/>
                  </a:cubicBezTo>
                  <a:cubicBezTo>
                    <a:pt x="1180710" y="159206"/>
                    <a:pt x="1158696" y="142085"/>
                    <a:pt x="1119116" y="127242"/>
                  </a:cubicBezTo>
                  <a:cubicBezTo>
                    <a:pt x="1101553" y="120656"/>
                    <a:pt x="1082088" y="120180"/>
                    <a:pt x="1064525" y="113594"/>
                  </a:cubicBezTo>
                  <a:cubicBezTo>
                    <a:pt x="937580" y="65990"/>
                    <a:pt x="1094750" y="100435"/>
                    <a:pt x="928048" y="72651"/>
                  </a:cubicBezTo>
                  <a:cubicBezTo>
                    <a:pt x="718114" y="-67305"/>
                    <a:pt x="886193" y="33451"/>
                    <a:pt x="272955" y="59003"/>
                  </a:cubicBezTo>
                  <a:cubicBezTo>
                    <a:pt x="258582" y="59602"/>
                    <a:pt x="245968" y="69162"/>
                    <a:pt x="232012" y="72651"/>
                  </a:cubicBezTo>
                  <a:cubicBezTo>
                    <a:pt x="227599" y="73754"/>
                    <a:pt x="222913" y="72651"/>
                    <a:pt x="218364" y="72651"/>
                  </a:cubicBezTo>
                  <a:lnTo>
                    <a:pt x="163773" y="113594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" y="832513"/>
              <a:ext cx="2819400" cy="137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জোতের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শতকরা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৮৮.৪৯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ক্ষুদ্রাতনের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(০.৫-২.৪৯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GB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71651" y="870044"/>
            <a:ext cx="2452048" cy="5777552"/>
            <a:chOff x="6477000" y="846160"/>
            <a:chExt cx="2452048" cy="5777552"/>
          </a:xfrm>
        </p:grpSpPr>
        <p:sp>
          <p:nvSpPr>
            <p:cNvPr id="14" name="Freeform 13"/>
            <p:cNvSpPr/>
            <p:nvPr/>
          </p:nvSpPr>
          <p:spPr>
            <a:xfrm>
              <a:off x="6523630" y="1904999"/>
              <a:ext cx="2348091" cy="4718713"/>
            </a:xfrm>
            <a:custGeom>
              <a:avLst/>
              <a:gdLst>
                <a:gd name="connsiteX0" fmla="*/ 968991 w 2348091"/>
                <a:gd name="connsiteY0" fmla="*/ 0 h 5773003"/>
                <a:gd name="connsiteX1" fmla="*/ 968991 w 2348091"/>
                <a:gd name="connsiteY1" fmla="*/ 0 h 5773003"/>
                <a:gd name="connsiteX2" fmla="*/ 887104 w 2348091"/>
                <a:gd name="connsiteY2" fmla="*/ 136478 h 5773003"/>
                <a:gd name="connsiteX3" fmla="*/ 750627 w 2348091"/>
                <a:gd name="connsiteY3" fmla="*/ 313899 h 5773003"/>
                <a:gd name="connsiteX4" fmla="*/ 723331 w 2348091"/>
                <a:gd name="connsiteY4" fmla="*/ 409433 h 5773003"/>
                <a:gd name="connsiteX5" fmla="*/ 696036 w 2348091"/>
                <a:gd name="connsiteY5" fmla="*/ 450376 h 5773003"/>
                <a:gd name="connsiteX6" fmla="*/ 668740 w 2348091"/>
                <a:gd name="connsiteY6" fmla="*/ 518615 h 5773003"/>
                <a:gd name="connsiteX7" fmla="*/ 627797 w 2348091"/>
                <a:gd name="connsiteY7" fmla="*/ 586854 h 5773003"/>
                <a:gd name="connsiteX8" fmla="*/ 573206 w 2348091"/>
                <a:gd name="connsiteY8" fmla="*/ 709684 h 5773003"/>
                <a:gd name="connsiteX9" fmla="*/ 532263 w 2348091"/>
                <a:gd name="connsiteY9" fmla="*/ 859809 h 5773003"/>
                <a:gd name="connsiteX10" fmla="*/ 504967 w 2348091"/>
                <a:gd name="connsiteY10" fmla="*/ 914400 h 5773003"/>
                <a:gd name="connsiteX11" fmla="*/ 477671 w 2348091"/>
                <a:gd name="connsiteY11" fmla="*/ 996287 h 5773003"/>
                <a:gd name="connsiteX12" fmla="*/ 464024 w 2348091"/>
                <a:gd name="connsiteY12" fmla="*/ 1037230 h 5773003"/>
                <a:gd name="connsiteX13" fmla="*/ 409433 w 2348091"/>
                <a:gd name="connsiteY13" fmla="*/ 1146412 h 5773003"/>
                <a:gd name="connsiteX14" fmla="*/ 382137 w 2348091"/>
                <a:gd name="connsiteY14" fmla="*/ 1241947 h 5773003"/>
                <a:gd name="connsiteX15" fmla="*/ 354842 w 2348091"/>
                <a:gd name="connsiteY15" fmla="*/ 1282890 h 5773003"/>
                <a:gd name="connsiteX16" fmla="*/ 341194 w 2348091"/>
                <a:gd name="connsiteY16" fmla="*/ 1323833 h 5773003"/>
                <a:gd name="connsiteX17" fmla="*/ 286603 w 2348091"/>
                <a:gd name="connsiteY17" fmla="*/ 1405720 h 5773003"/>
                <a:gd name="connsiteX18" fmla="*/ 272955 w 2348091"/>
                <a:gd name="connsiteY18" fmla="*/ 1446663 h 5773003"/>
                <a:gd name="connsiteX19" fmla="*/ 150125 w 2348091"/>
                <a:gd name="connsiteY19" fmla="*/ 1583141 h 5773003"/>
                <a:gd name="connsiteX20" fmla="*/ 95534 w 2348091"/>
                <a:gd name="connsiteY20" fmla="*/ 1665027 h 5773003"/>
                <a:gd name="connsiteX21" fmla="*/ 54591 w 2348091"/>
                <a:gd name="connsiteY21" fmla="*/ 1746914 h 5773003"/>
                <a:gd name="connsiteX22" fmla="*/ 0 w 2348091"/>
                <a:gd name="connsiteY22" fmla="*/ 1842448 h 5773003"/>
                <a:gd name="connsiteX23" fmla="*/ 27295 w 2348091"/>
                <a:gd name="connsiteY23" fmla="*/ 2306472 h 5773003"/>
                <a:gd name="connsiteX24" fmla="*/ 68239 w 2348091"/>
                <a:gd name="connsiteY24" fmla="*/ 2442949 h 5773003"/>
                <a:gd name="connsiteX25" fmla="*/ 95534 w 2348091"/>
                <a:gd name="connsiteY25" fmla="*/ 2538484 h 5773003"/>
                <a:gd name="connsiteX26" fmla="*/ 109182 w 2348091"/>
                <a:gd name="connsiteY26" fmla="*/ 2647666 h 5773003"/>
                <a:gd name="connsiteX27" fmla="*/ 122830 w 2348091"/>
                <a:gd name="connsiteY27" fmla="*/ 2688609 h 5773003"/>
                <a:gd name="connsiteX28" fmla="*/ 95534 w 2348091"/>
                <a:gd name="connsiteY28" fmla="*/ 2988860 h 5773003"/>
                <a:gd name="connsiteX29" fmla="*/ 81886 w 2348091"/>
                <a:gd name="connsiteY29" fmla="*/ 3029803 h 5773003"/>
                <a:gd name="connsiteX30" fmla="*/ 68239 w 2348091"/>
                <a:gd name="connsiteY30" fmla="*/ 3138985 h 5773003"/>
                <a:gd name="connsiteX31" fmla="*/ 54591 w 2348091"/>
                <a:gd name="connsiteY31" fmla="*/ 3207224 h 5773003"/>
                <a:gd name="connsiteX32" fmla="*/ 40943 w 2348091"/>
                <a:gd name="connsiteY32" fmla="*/ 3343702 h 5773003"/>
                <a:gd name="connsiteX33" fmla="*/ 54591 w 2348091"/>
                <a:gd name="connsiteY33" fmla="*/ 3998794 h 5773003"/>
                <a:gd name="connsiteX34" fmla="*/ 81886 w 2348091"/>
                <a:gd name="connsiteY34" fmla="*/ 4053385 h 5773003"/>
                <a:gd name="connsiteX35" fmla="*/ 95534 w 2348091"/>
                <a:gd name="connsiteY35" fmla="*/ 4162567 h 5773003"/>
                <a:gd name="connsiteX36" fmla="*/ 109182 w 2348091"/>
                <a:gd name="connsiteY36" fmla="*/ 4203511 h 5773003"/>
                <a:gd name="connsiteX37" fmla="*/ 136477 w 2348091"/>
                <a:gd name="connsiteY37" fmla="*/ 4367284 h 5773003"/>
                <a:gd name="connsiteX38" fmla="*/ 163773 w 2348091"/>
                <a:gd name="connsiteY38" fmla="*/ 4449170 h 5773003"/>
                <a:gd name="connsiteX39" fmla="*/ 177421 w 2348091"/>
                <a:gd name="connsiteY39" fmla="*/ 4490114 h 5773003"/>
                <a:gd name="connsiteX40" fmla="*/ 163773 w 2348091"/>
                <a:gd name="connsiteY40" fmla="*/ 4708478 h 5773003"/>
                <a:gd name="connsiteX41" fmla="*/ 150125 w 2348091"/>
                <a:gd name="connsiteY41" fmla="*/ 4749421 h 5773003"/>
                <a:gd name="connsiteX42" fmla="*/ 191069 w 2348091"/>
                <a:gd name="connsiteY42" fmla="*/ 5186149 h 5773003"/>
                <a:gd name="connsiteX43" fmla="*/ 204716 w 2348091"/>
                <a:gd name="connsiteY43" fmla="*/ 5581935 h 5773003"/>
                <a:gd name="connsiteX44" fmla="*/ 245660 w 2348091"/>
                <a:gd name="connsiteY44" fmla="*/ 5609230 h 5773003"/>
                <a:gd name="connsiteX45" fmla="*/ 286603 w 2348091"/>
                <a:gd name="connsiteY45" fmla="*/ 5650173 h 5773003"/>
                <a:gd name="connsiteX46" fmla="*/ 327546 w 2348091"/>
                <a:gd name="connsiteY46" fmla="*/ 5663821 h 5773003"/>
                <a:gd name="connsiteX47" fmla="*/ 436728 w 2348091"/>
                <a:gd name="connsiteY47" fmla="*/ 5691117 h 5773003"/>
                <a:gd name="connsiteX48" fmla="*/ 491319 w 2348091"/>
                <a:gd name="connsiteY48" fmla="*/ 5704764 h 5773003"/>
                <a:gd name="connsiteX49" fmla="*/ 559558 w 2348091"/>
                <a:gd name="connsiteY49" fmla="*/ 5691117 h 5773003"/>
                <a:gd name="connsiteX50" fmla="*/ 655092 w 2348091"/>
                <a:gd name="connsiteY50" fmla="*/ 5636526 h 5773003"/>
                <a:gd name="connsiteX51" fmla="*/ 887104 w 2348091"/>
                <a:gd name="connsiteY51" fmla="*/ 5650173 h 5773003"/>
                <a:gd name="connsiteX52" fmla="*/ 968991 w 2348091"/>
                <a:gd name="connsiteY52" fmla="*/ 5718412 h 5773003"/>
                <a:gd name="connsiteX53" fmla="*/ 1050877 w 2348091"/>
                <a:gd name="connsiteY53" fmla="*/ 5745708 h 5773003"/>
                <a:gd name="connsiteX54" fmla="*/ 1282889 w 2348091"/>
                <a:gd name="connsiteY54" fmla="*/ 5773003 h 5773003"/>
                <a:gd name="connsiteX55" fmla="*/ 1460310 w 2348091"/>
                <a:gd name="connsiteY55" fmla="*/ 5759355 h 5773003"/>
                <a:gd name="connsiteX56" fmla="*/ 1542197 w 2348091"/>
                <a:gd name="connsiteY56" fmla="*/ 5704764 h 5773003"/>
                <a:gd name="connsiteX57" fmla="*/ 1583140 w 2348091"/>
                <a:gd name="connsiteY57" fmla="*/ 5677469 h 5773003"/>
                <a:gd name="connsiteX58" fmla="*/ 1624083 w 2348091"/>
                <a:gd name="connsiteY58" fmla="*/ 5650173 h 5773003"/>
                <a:gd name="connsiteX59" fmla="*/ 2006221 w 2348091"/>
                <a:gd name="connsiteY59" fmla="*/ 5622878 h 5773003"/>
                <a:gd name="connsiteX60" fmla="*/ 2142698 w 2348091"/>
                <a:gd name="connsiteY60" fmla="*/ 5622878 h 5773003"/>
                <a:gd name="connsiteX61" fmla="*/ 2183642 w 2348091"/>
                <a:gd name="connsiteY61" fmla="*/ 5609230 h 5773003"/>
                <a:gd name="connsiteX62" fmla="*/ 2210937 w 2348091"/>
                <a:gd name="connsiteY62" fmla="*/ 4885899 h 5773003"/>
                <a:gd name="connsiteX63" fmla="*/ 2224585 w 2348091"/>
                <a:gd name="connsiteY63" fmla="*/ 4640239 h 5773003"/>
                <a:gd name="connsiteX64" fmla="*/ 2238233 w 2348091"/>
                <a:gd name="connsiteY64" fmla="*/ 4339988 h 5773003"/>
                <a:gd name="connsiteX65" fmla="*/ 2238233 w 2348091"/>
                <a:gd name="connsiteY65" fmla="*/ 3780430 h 5773003"/>
                <a:gd name="connsiteX66" fmla="*/ 2292824 w 2348091"/>
                <a:gd name="connsiteY66" fmla="*/ 3698544 h 5773003"/>
                <a:gd name="connsiteX67" fmla="*/ 2292824 w 2348091"/>
                <a:gd name="connsiteY67" fmla="*/ 3343702 h 5773003"/>
                <a:gd name="connsiteX68" fmla="*/ 2279176 w 2348091"/>
                <a:gd name="connsiteY68" fmla="*/ 3302758 h 5773003"/>
                <a:gd name="connsiteX69" fmla="*/ 2265528 w 2348091"/>
                <a:gd name="connsiteY69" fmla="*/ 3248167 h 5773003"/>
                <a:gd name="connsiteX70" fmla="*/ 2183642 w 2348091"/>
                <a:gd name="connsiteY70" fmla="*/ 3111690 h 5773003"/>
                <a:gd name="connsiteX71" fmla="*/ 2115403 w 2348091"/>
                <a:gd name="connsiteY71" fmla="*/ 3029803 h 5773003"/>
                <a:gd name="connsiteX72" fmla="*/ 2156346 w 2348091"/>
                <a:gd name="connsiteY72" fmla="*/ 2866030 h 5773003"/>
                <a:gd name="connsiteX73" fmla="*/ 2224585 w 2348091"/>
                <a:gd name="connsiteY73" fmla="*/ 2702257 h 5773003"/>
                <a:gd name="connsiteX74" fmla="*/ 2279176 w 2348091"/>
                <a:gd name="connsiteY74" fmla="*/ 2593075 h 5773003"/>
                <a:gd name="connsiteX75" fmla="*/ 2333767 w 2348091"/>
                <a:gd name="connsiteY75" fmla="*/ 2483893 h 5773003"/>
                <a:gd name="connsiteX76" fmla="*/ 2347415 w 2348091"/>
                <a:gd name="connsiteY76" fmla="*/ 2374711 h 5773003"/>
                <a:gd name="connsiteX77" fmla="*/ 2306471 w 2348091"/>
                <a:gd name="connsiteY77" fmla="*/ 2183642 h 5773003"/>
                <a:gd name="connsiteX78" fmla="*/ 2265528 w 2348091"/>
                <a:gd name="connsiteY78" fmla="*/ 2156347 h 5773003"/>
                <a:gd name="connsiteX79" fmla="*/ 2238233 w 2348091"/>
                <a:gd name="connsiteY79" fmla="*/ 1473958 h 5773003"/>
                <a:gd name="connsiteX80" fmla="*/ 2224585 w 2348091"/>
                <a:gd name="connsiteY80" fmla="*/ 1255594 h 5773003"/>
                <a:gd name="connsiteX81" fmla="*/ 2197289 w 2348091"/>
                <a:gd name="connsiteY81" fmla="*/ 1064526 h 5773003"/>
                <a:gd name="connsiteX82" fmla="*/ 2183642 w 2348091"/>
                <a:gd name="connsiteY82" fmla="*/ 968991 h 5773003"/>
                <a:gd name="connsiteX83" fmla="*/ 2169994 w 2348091"/>
                <a:gd name="connsiteY83" fmla="*/ 914400 h 5773003"/>
                <a:gd name="connsiteX84" fmla="*/ 2156346 w 2348091"/>
                <a:gd name="connsiteY84" fmla="*/ 846161 h 5773003"/>
                <a:gd name="connsiteX85" fmla="*/ 2129051 w 2348091"/>
                <a:gd name="connsiteY85" fmla="*/ 764275 h 5773003"/>
                <a:gd name="connsiteX86" fmla="*/ 2115403 w 2348091"/>
                <a:gd name="connsiteY86" fmla="*/ 682388 h 5773003"/>
                <a:gd name="connsiteX87" fmla="*/ 2129051 w 2348091"/>
                <a:gd name="connsiteY87" fmla="*/ 450376 h 5773003"/>
                <a:gd name="connsiteX88" fmla="*/ 2115403 w 2348091"/>
                <a:gd name="connsiteY88" fmla="*/ 218364 h 5773003"/>
                <a:gd name="connsiteX89" fmla="*/ 2060812 w 2348091"/>
                <a:gd name="connsiteY89" fmla="*/ 136478 h 5773003"/>
                <a:gd name="connsiteX90" fmla="*/ 2019869 w 2348091"/>
                <a:gd name="connsiteY90" fmla="*/ 122830 h 5773003"/>
                <a:gd name="connsiteX91" fmla="*/ 1978925 w 2348091"/>
                <a:gd name="connsiteY91" fmla="*/ 95535 h 5773003"/>
                <a:gd name="connsiteX92" fmla="*/ 1897039 w 2348091"/>
                <a:gd name="connsiteY92" fmla="*/ 68239 h 5773003"/>
                <a:gd name="connsiteX93" fmla="*/ 1856095 w 2348091"/>
                <a:gd name="connsiteY93" fmla="*/ 54591 h 5773003"/>
                <a:gd name="connsiteX94" fmla="*/ 1760561 w 2348091"/>
                <a:gd name="connsiteY94" fmla="*/ 27296 h 5773003"/>
                <a:gd name="connsiteX95" fmla="*/ 1705970 w 2348091"/>
                <a:gd name="connsiteY95" fmla="*/ 0 h 5773003"/>
                <a:gd name="connsiteX96" fmla="*/ 968991 w 2348091"/>
                <a:gd name="connsiteY96" fmla="*/ 0 h 57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348091" h="5773003">
                  <a:moveTo>
                    <a:pt x="968991" y="0"/>
                  </a:moveTo>
                  <a:lnTo>
                    <a:pt x="968991" y="0"/>
                  </a:lnTo>
                  <a:cubicBezTo>
                    <a:pt x="941695" y="45493"/>
                    <a:pt x="917401" y="92926"/>
                    <a:pt x="887104" y="136478"/>
                  </a:cubicBezTo>
                  <a:cubicBezTo>
                    <a:pt x="844495" y="197728"/>
                    <a:pt x="750627" y="313899"/>
                    <a:pt x="750627" y="313899"/>
                  </a:cubicBezTo>
                  <a:cubicBezTo>
                    <a:pt x="746254" y="331392"/>
                    <a:pt x="733121" y="389853"/>
                    <a:pt x="723331" y="409433"/>
                  </a:cubicBezTo>
                  <a:cubicBezTo>
                    <a:pt x="715996" y="424104"/>
                    <a:pt x="703371" y="435705"/>
                    <a:pt x="696036" y="450376"/>
                  </a:cubicBezTo>
                  <a:cubicBezTo>
                    <a:pt x="685080" y="472288"/>
                    <a:pt x="679696" y="496703"/>
                    <a:pt x="668740" y="518615"/>
                  </a:cubicBezTo>
                  <a:cubicBezTo>
                    <a:pt x="656877" y="542341"/>
                    <a:pt x="638774" y="562705"/>
                    <a:pt x="627797" y="586854"/>
                  </a:cubicBezTo>
                  <a:cubicBezTo>
                    <a:pt x="558192" y="739986"/>
                    <a:pt x="637623" y="613057"/>
                    <a:pt x="573206" y="709684"/>
                  </a:cubicBezTo>
                  <a:cubicBezTo>
                    <a:pt x="563223" y="759599"/>
                    <a:pt x="555349" y="813638"/>
                    <a:pt x="532263" y="859809"/>
                  </a:cubicBezTo>
                  <a:cubicBezTo>
                    <a:pt x="523164" y="878006"/>
                    <a:pt x="512523" y="895510"/>
                    <a:pt x="504967" y="914400"/>
                  </a:cubicBezTo>
                  <a:cubicBezTo>
                    <a:pt x="494281" y="941114"/>
                    <a:pt x="486769" y="968991"/>
                    <a:pt x="477671" y="996287"/>
                  </a:cubicBezTo>
                  <a:cubicBezTo>
                    <a:pt x="473122" y="1009935"/>
                    <a:pt x="470458" y="1024363"/>
                    <a:pt x="464024" y="1037230"/>
                  </a:cubicBezTo>
                  <a:cubicBezTo>
                    <a:pt x="445827" y="1073624"/>
                    <a:pt x="419302" y="1106937"/>
                    <a:pt x="409433" y="1146412"/>
                  </a:cubicBezTo>
                  <a:cubicBezTo>
                    <a:pt x="405060" y="1163903"/>
                    <a:pt x="391927" y="1222368"/>
                    <a:pt x="382137" y="1241947"/>
                  </a:cubicBezTo>
                  <a:cubicBezTo>
                    <a:pt x="374802" y="1256618"/>
                    <a:pt x="362177" y="1268219"/>
                    <a:pt x="354842" y="1282890"/>
                  </a:cubicBezTo>
                  <a:cubicBezTo>
                    <a:pt x="348408" y="1295757"/>
                    <a:pt x="348180" y="1311257"/>
                    <a:pt x="341194" y="1323833"/>
                  </a:cubicBezTo>
                  <a:cubicBezTo>
                    <a:pt x="325262" y="1352510"/>
                    <a:pt x="296977" y="1374598"/>
                    <a:pt x="286603" y="1405720"/>
                  </a:cubicBezTo>
                  <a:cubicBezTo>
                    <a:pt x="282054" y="1419368"/>
                    <a:pt x="280092" y="1434173"/>
                    <a:pt x="272955" y="1446663"/>
                  </a:cubicBezTo>
                  <a:cubicBezTo>
                    <a:pt x="200231" y="1573930"/>
                    <a:pt x="262725" y="1414243"/>
                    <a:pt x="150125" y="1583141"/>
                  </a:cubicBezTo>
                  <a:lnTo>
                    <a:pt x="95534" y="1665027"/>
                  </a:lnTo>
                  <a:cubicBezTo>
                    <a:pt x="43079" y="1743709"/>
                    <a:pt x="88494" y="1667808"/>
                    <a:pt x="54591" y="1746914"/>
                  </a:cubicBezTo>
                  <a:cubicBezTo>
                    <a:pt x="33813" y="1795395"/>
                    <a:pt x="27411" y="1801331"/>
                    <a:pt x="0" y="1842448"/>
                  </a:cubicBezTo>
                  <a:cubicBezTo>
                    <a:pt x="5207" y="1967419"/>
                    <a:pt x="7103" y="2165125"/>
                    <a:pt x="27295" y="2306472"/>
                  </a:cubicBezTo>
                  <a:cubicBezTo>
                    <a:pt x="33014" y="2346508"/>
                    <a:pt x="57878" y="2408410"/>
                    <a:pt x="68239" y="2442949"/>
                  </a:cubicBezTo>
                  <a:cubicBezTo>
                    <a:pt x="119649" y="2614318"/>
                    <a:pt x="49668" y="2400888"/>
                    <a:pt x="95534" y="2538484"/>
                  </a:cubicBezTo>
                  <a:cubicBezTo>
                    <a:pt x="100083" y="2574878"/>
                    <a:pt x="102621" y="2611580"/>
                    <a:pt x="109182" y="2647666"/>
                  </a:cubicBezTo>
                  <a:cubicBezTo>
                    <a:pt x="111755" y="2661820"/>
                    <a:pt x="122830" y="2674223"/>
                    <a:pt x="122830" y="2688609"/>
                  </a:cubicBezTo>
                  <a:cubicBezTo>
                    <a:pt x="122830" y="2787415"/>
                    <a:pt x="119881" y="2891473"/>
                    <a:pt x="95534" y="2988860"/>
                  </a:cubicBezTo>
                  <a:cubicBezTo>
                    <a:pt x="92045" y="3002816"/>
                    <a:pt x="86435" y="3016155"/>
                    <a:pt x="81886" y="3029803"/>
                  </a:cubicBezTo>
                  <a:cubicBezTo>
                    <a:pt x="77337" y="3066197"/>
                    <a:pt x="73816" y="3102734"/>
                    <a:pt x="68239" y="3138985"/>
                  </a:cubicBezTo>
                  <a:cubicBezTo>
                    <a:pt x="64712" y="3161912"/>
                    <a:pt x="57657" y="3184231"/>
                    <a:pt x="54591" y="3207224"/>
                  </a:cubicBezTo>
                  <a:cubicBezTo>
                    <a:pt x="48548" y="3252543"/>
                    <a:pt x="45492" y="3298209"/>
                    <a:pt x="40943" y="3343702"/>
                  </a:cubicBezTo>
                  <a:cubicBezTo>
                    <a:pt x="45492" y="3562066"/>
                    <a:pt x="42011" y="3780745"/>
                    <a:pt x="54591" y="3998794"/>
                  </a:cubicBezTo>
                  <a:cubicBezTo>
                    <a:pt x="55763" y="4019105"/>
                    <a:pt x="76952" y="4033648"/>
                    <a:pt x="81886" y="4053385"/>
                  </a:cubicBezTo>
                  <a:cubicBezTo>
                    <a:pt x="90781" y="4088967"/>
                    <a:pt x="88973" y="4126481"/>
                    <a:pt x="95534" y="4162567"/>
                  </a:cubicBezTo>
                  <a:cubicBezTo>
                    <a:pt x="98108" y="4176721"/>
                    <a:pt x="106361" y="4189404"/>
                    <a:pt x="109182" y="4203511"/>
                  </a:cubicBezTo>
                  <a:cubicBezTo>
                    <a:pt x="120036" y="4257780"/>
                    <a:pt x="118975" y="4314780"/>
                    <a:pt x="136477" y="4367284"/>
                  </a:cubicBezTo>
                  <a:lnTo>
                    <a:pt x="163773" y="4449170"/>
                  </a:lnTo>
                  <a:lnTo>
                    <a:pt x="177421" y="4490114"/>
                  </a:lnTo>
                  <a:cubicBezTo>
                    <a:pt x="172872" y="4562902"/>
                    <a:pt x="171408" y="4635949"/>
                    <a:pt x="163773" y="4708478"/>
                  </a:cubicBezTo>
                  <a:cubicBezTo>
                    <a:pt x="162267" y="4722785"/>
                    <a:pt x="149676" y="4735042"/>
                    <a:pt x="150125" y="4749421"/>
                  </a:cubicBezTo>
                  <a:cubicBezTo>
                    <a:pt x="161342" y="5108352"/>
                    <a:pt x="137458" y="5025321"/>
                    <a:pt x="191069" y="5186149"/>
                  </a:cubicBezTo>
                  <a:cubicBezTo>
                    <a:pt x="195618" y="5318078"/>
                    <a:pt x="187823" y="5451013"/>
                    <a:pt x="204716" y="5581935"/>
                  </a:cubicBezTo>
                  <a:cubicBezTo>
                    <a:pt x="206815" y="5598203"/>
                    <a:pt x="233059" y="5598729"/>
                    <a:pt x="245660" y="5609230"/>
                  </a:cubicBezTo>
                  <a:cubicBezTo>
                    <a:pt x="260487" y="5621586"/>
                    <a:pt x="270544" y="5639467"/>
                    <a:pt x="286603" y="5650173"/>
                  </a:cubicBezTo>
                  <a:cubicBezTo>
                    <a:pt x="298573" y="5658153"/>
                    <a:pt x="313667" y="5660036"/>
                    <a:pt x="327546" y="5663821"/>
                  </a:cubicBezTo>
                  <a:cubicBezTo>
                    <a:pt x="363738" y="5673692"/>
                    <a:pt x="400334" y="5682019"/>
                    <a:pt x="436728" y="5691117"/>
                  </a:cubicBezTo>
                  <a:lnTo>
                    <a:pt x="491319" y="5704764"/>
                  </a:lnTo>
                  <a:cubicBezTo>
                    <a:pt x="514065" y="5700215"/>
                    <a:pt x="537552" y="5698452"/>
                    <a:pt x="559558" y="5691117"/>
                  </a:cubicBezTo>
                  <a:cubicBezTo>
                    <a:pt x="594186" y="5679574"/>
                    <a:pt x="625143" y="5656492"/>
                    <a:pt x="655092" y="5636526"/>
                  </a:cubicBezTo>
                  <a:cubicBezTo>
                    <a:pt x="732429" y="5641075"/>
                    <a:pt x="810412" y="5639217"/>
                    <a:pt x="887104" y="5650173"/>
                  </a:cubicBezTo>
                  <a:cubicBezTo>
                    <a:pt x="991902" y="5665144"/>
                    <a:pt x="901759" y="5676392"/>
                    <a:pt x="968991" y="5718412"/>
                  </a:cubicBezTo>
                  <a:cubicBezTo>
                    <a:pt x="993389" y="5733661"/>
                    <a:pt x="1022248" y="5742845"/>
                    <a:pt x="1050877" y="5745708"/>
                  </a:cubicBezTo>
                  <a:cubicBezTo>
                    <a:pt x="1219363" y="5762556"/>
                    <a:pt x="1142095" y="5752889"/>
                    <a:pt x="1282889" y="5773003"/>
                  </a:cubicBezTo>
                  <a:cubicBezTo>
                    <a:pt x="1342029" y="5768454"/>
                    <a:pt x="1402948" y="5774450"/>
                    <a:pt x="1460310" y="5759355"/>
                  </a:cubicBezTo>
                  <a:cubicBezTo>
                    <a:pt x="1492035" y="5751006"/>
                    <a:pt x="1514901" y="5722961"/>
                    <a:pt x="1542197" y="5704764"/>
                  </a:cubicBezTo>
                  <a:lnTo>
                    <a:pt x="1583140" y="5677469"/>
                  </a:lnTo>
                  <a:cubicBezTo>
                    <a:pt x="1596788" y="5668370"/>
                    <a:pt x="1608170" y="5654151"/>
                    <a:pt x="1624083" y="5650173"/>
                  </a:cubicBezTo>
                  <a:cubicBezTo>
                    <a:pt x="1784689" y="5610024"/>
                    <a:pt x="1659933" y="5637307"/>
                    <a:pt x="2006221" y="5622878"/>
                  </a:cubicBezTo>
                  <a:cubicBezTo>
                    <a:pt x="2098721" y="5592044"/>
                    <a:pt x="1985876" y="5622878"/>
                    <a:pt x="2142698" y="5622878"/>
                  </a:cubicBezTo>
                  <a:cubicBezTo>
                    <a:pt x="2157084" y="5622878"/>
                    <a:pt x="2169994" y="5613779"/>
                    <a:pt x="2183642" y="5609230"/>
                  </a:cubicBezTo>
                  <a:cubicBezTo>
                    <a:pt x="2228124" y="5297841"/>
                    <a:pt x="2188555" y="5602101"/>
                    <a:pt x="2210937" y="4885899"/>
                  </a:cubicBezTo>
                  <a:cubicBezTo>
                    <a:pt x="2213499" y="4803926"/>
                    <a:pt x="2220489" y="4722150"/>
                    <a:pt x="2224585" y="4640239"/>
                  </a:cubicBezTo>
                  <a:cubicBezTo>
                    <a:pt x="2229588" y="4540177"/>
                    <a:pt x="2233684" y="4440072"/>
                    <a:pt x="2238233" y="4339988"/>
                  </a:cubicBezTo>
                  <a:cubicBezTo>
                    <a:pt x="2228515" y="4165069"/>
                    <a:pt x="2208585" y="3952389"/>
                    <a:pt x="2238233" y="3780430"/>
                  </a:cubicBezTo>
                  <a:cubicBezTo>
                    <a:pt x="2243807" y="3748102"/>
                    <a:pt x="2292824" y="3698544"/>
                    <a:pt x="2292824" y="3698544"/>
                  </a:cubicBezTo>
                  <a:cubicBezTo>
                    <a:pt x="2338362" y="3561919"/>
                    <a:pt x="2316016" y="3645209"/>
                    <a:pt x="2292824" y="3343702"/>
                  </a:cubicBezTo>
                  <a:cubicBezTo>
                    <a:pt x="2291721" y="3329358"/>
                    <a:pt x="2283128" y="3316591"/>
                    <a:pt x="2279176" y="3302758"/>
                  </a:cubicBezTo>
                  <a:cubicBezTo>
                    <a:pt x="2274023" y="3284723"/>
                    <a:pt x="2272114" y="3265730"/>
                    <a:pt x="2265528" y="3248167"/>
                  </a:cubicBezTo>
                  <a:cubicBezTo>
                    <a:pt x="2234886" y="3166456"/>
                    <a:pt x="2231259" y="3206922"/>
                    <a:pt x="2183642" y="3111690"/>
                  </a:cubicBezTo>
                  <a:cubicBezTo>
                    <a:pt x="2149010" y="3042428"/>
                    <a:pt x="2173274" y="3068385"/>
                    <a:pt x="2115403" y="3029803"/>
                  </a:cubicBezTo>
                  <a:cubicBezTo>
                    <a:pt x="2140328" y="2830409"/>
                    <a:pt x="2107793" y="2992269"/>
                    <a:pt x="2156346" y="2866030"/>
                  </a:cubicBezTo>
                  <a:cubicBezTo>
                    <a:pt x="2219249" y="2702480"/>
                    <a:pt x="2166974" y="2788671"/>
                    <a:pt x="2224585" y="2702257"/>
                  </a:cubicBezTo>
                  <a:cubicBezTo>
                    <a:pt x="2250924" y="2596903"/>
                    <a:pt x="2218279" y="2697470"/>
                    <a:pt x="2279176" y="2593075"/>
                  </a:cubicBezTo>
                  <a:cubicBezTo>
                    <a:pt x="2299678" y="2557928"/>
                    <a:pt x="2333767" y="2483893"/>
                    <a:pt x="2333767" y="2483893"/>
                  </a:cubicBezTo>
                  <a:cubicBezTo>
                    <a:pt x="2338316" y="2447499"/>
                    <a:pt x="2347415" y="2411388"/>
                    <a:pt x="2347415" y="2374711"/>
                  </a:cubicBezTo>
                  <a:cubicBezTo>
                    <a:pt x="2347415" y="2307883"/>
                    <a:pt x="2356700" y="2233871"/>
                    <a:pt x="2306471" y="2183642"/>
                  </a:cubicBezTo>
                  <a:cubicBezTo>
                    <a:pt x="2294873" y="2172044"/>
                    <a:pt x="2279176" y="2165445"/>
                    <a:pt x="2265528" y="2156347"/>
                  </a:cubicBezTo>
                  <a:cubicBezTo>
                    <a:pt x="2183740" y="1910983"/>
                    <a:pt x="2259775" y="2152554"/>
                    <a:pt x="2238233" y="1473958"/>
                  </a:cubicBezTo>
                  <a:cubicBezTo>
                    <a:pt x="2235919" y="1401065"/>
                    <a:pt x="2230642" y="1328272"/>
                    <a:pt x="2224585" y="1255594"/>
                  </a:cubicBezTo>
                  <a:cubicBezTo>
                    <a:pt x="2217555" y="1171233"/>
                    <a:pt x="2209384" y="1143147"/>
                    <a:pt x="2197289" y="1064526"/>
                  </a:cubicBezTo>
                  <a:cubicBezTo>
                    <a:pt x="2192398" y="1032732"/>
                    <a:pt x="2189396" y="1000640"/>
                    <a:pt x="2183642" y="968991"/>
                  </a:cubicBezTo>
                  <a:cubicBezTo>
                    <a:pt x="2180287" y="950536"/>
                    <a:pt x="2174063" y="932710"/>
                    <a:pt x="2169994" y="914400"/>
                  </a:cubicBezTo>
                  <a:cubicBezTo>
                    <a:pt x="2164962" y="891756"/>
                    <a:pt x="2162449" y="868540"/>
                    <a:pt x="2156346" y="846161"/>
                  </a:cubicBezTo>
                  <a:cubicBezTo>
                    <a:pt x="2148776" y="818403"/>
                    <a:pt x="2133781" y="792655"/>
                    <a:pt x="2129051" y="764275"/>
                  </a:cubicBezTo>
                  <a:lnTo>
                    <a:pt x="2115403" y="682388"/>
                  </a:lnTo>
                  <a:cubicBezTo>
                    <a:pt x="2119952" y="605051"/>
                    <a:pt x="2129051" y="527847"/>
                    <a:pt x="2129051" y="450376"/>
                  </a:cubicBezTo>
                  <a:cubicBezTo>
                    <a:pt x="2129051" y="372905"/>
                    <a:pt x="2123112" y="295451"/>
                    <a:pt x="2115403" y="218364"/>
                  </a:cubicBezTo>
                  <a:cubicBezTo>
                    <a:pt x="2111826" y="182593"/>
                    <a:pt x="2090227" y="156088"/>
                    <a:pt x="2060812" y="136478"/>
                  </a:cubicBezTo>
                  <a:cubicBezTo>
                    <a:pt x="2048842" y="128498"/>
                    <a:pt x="2032736" y="129264"/>
                    <a:pt x="2019869" y="122830"/>
                  </a:cubicBezTo>
                  <a:cubicBezTo>
                    <a:pt x="2005198" y="115495"/>
                    <a:pt x="1993914" y="102197"/>
                    <a:pt x="1978925" y="95535"/>
                  </a:cubicBezTo>
                  <a:cubicBezTo>
                    <a:pt x="1952633" y="83850"/>
                    <a:pt x="1924334" y="77338"/>
                    <a:pt x="1897039" y="68239"/>
                  </a:cubicBezTo>
                  <a:cubicBezTo>
                    <a:pt x="1883391" y="63690"/>
                    <a:pt x="1870052" y="58080"/>
                    <a:pt x="1856095" y="54591"/>
                  </a:cubicBezTo>
                  <a:cubicBezTo>
                    <a:pt x="1828388" y="47665"/>
                    <a:pt x="1787975" y="39045"/>
                    <a:pt x="1760561" y="27296"/>
                  </a:cubicBezTo>
                  <a:cubicBezTo>
                    <a:pt x="1741861" y="19282"/>
                    <a:pt x="1724167" y="9099"/>
                    <a:pt x="1705970" y="0"/>
                  </a:cubicBezTo>
                  <a:lnTo>
                    <a:pt x="968991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77000" y="846160"/>
              <a:ext cx="2452048" cy="137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বৃহদায়তন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জোত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১.১৭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(৭.৫০একর+)</a:t>
              </a:r>
              <a:endPara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1400" y="832511"/>
            <a:ext cx="2698845" cy="5791201"/>
            <a:chOff x="3549555" y="832512"/>
            <a:chExt cx="2698845" cy="5791201"/>
          </a:xfrm>
        </p:grpSpPr>
        <p:sp>
          <p:nvSpPr>
            <p:cNvPr id="12" name="Freeform 11"/>
            <p:cNvSpPr/>
            <p:nvPr/>
          </p:nvSpPr>
          <p:spPr>
            <a:xfrm>
              <a:off x="3549555" y="1755443"/>
              <a:ext cx="2667000" cy="2356512"/>
            </a:xfrm>
            <a:custGeom>
              <a:avLst/>
              <a:gdLst>
                <a:gd name="connsiteX0" fmla="*/ 163773 w 1380683"/>
                <a:gd name="connsiteY0" fmla="*/ 113594 h 1123528"/>
                <a:gd name="connsiteX1" fmla="*/ 163773 w 1380683"/>
                <a:gd name="connsiteY1" fmla="*/ 113594 h 1123528"/>
                <a:gd name="connsiteX2" fmla="*/ 81886 w 1380683"/>
                <a:gd name="connsiteY2" fmla="*/ 222776 h 1123528"/>
                <a:gd name="connsiteX3" fmla="*/ 54591 w 1380683"/>
                <a:gd name="connsiteY3" fmla="*/ 263719 h 1123528"/>
                <a:gd name="connsiteX4" fmla="*/ 40943 w 1380683"/>
                <a:gd name="connsiteY4" fmla="*/ 331958 h 1123528"/>
                <a:gd name="connsiteX5" fmla="*/ 27295 w 1380683"/>
                <a:gd name="connsiteY5" fmla="*/ 372902 h 1123528"/>
                <a:gd name="connsiteX6" fmla="*/ 13648 w 1380683"/>
                <a:gd name="connsiteY6" fmla="*/ 454788 h 1123528"/>
                <a:gd name="connsiteX7" fmla="*/ 0 w 1380683"/>
                <a:gd name="connsiteY7" fmla="*/ 523027 h 1123528"/>
                <a:gd name="connsiteX8" fmla="*/ 13648 w 1380683"/>
                <a:gd name="connsiteY8" fmla="*/ 714096 h 1123528"/>
                <a:gd name="connsiteX9" fmla="*/ 54591 w 1380683"/>
                <a:gd name="connsiteY9" fmla="*/ 795982 h 1123528"/>
                <a:gd name="connsiteX10" fmla="*/ 136478 w 1380683"/>
                <a:gd name="connsiteY10" fmla="*/ 877869 h 1123528"/>
                <a:gd name="connsiteX11" fmla="*/ 204716 w 1380683"/>
                <a:gd name="connsiteY11" fmla="*/ 959755 h 1123528"/>
                <a:gd name="connsiteX12" fmla="*/ 245660 w 1380683"/>
                <a:gd name="connsiteY12" fmla="*/ 973403 h 1123528"/>
                <a:gd name="connsiteX13" fmla="*/ 313898 w 1380683"/>
                <a:gd name="connsiteY13" fmla="*/ 1014346 h 1123528"/>
                <a:gd name="connsiteX14" fmla="*/ 395785 w 1380683"/>
                <a:gd name="connsiteY14" fmla="*/ 1041642 h 1123528"/>
                <a:gd name="connsiteX15" fmla="*/ 450376 w 1380683"/>
                <a:gd name="connsiteY15" fmla="*/ 1068937 h 1123528"/>
                <a:gd name="connsiteX16" fmla="*/ 832513 w 1380683"/>
                <a:gd name="connsiteY16" fmla="*/ 1096233 h 1123528"/>
                <a:gd name="connsiteX17" fmla="*/ 1091821 w 1380683"/>
                <a:gd name="connsiteY17" fmla="*/ 1123528 h 1123528"/>
                <a:gd name="connsiteX18" fmla="*/ 1214651 w 1380683"/>
                <a:gd name="connsiteY18" fmla="*/ 1109881 h 1123528"/>
                <a:gd name="connsiteX19" fmla="*/ 1269242 w 1380683"/>
                <a:gd name="connsiteY19" fmla="*/ 1082585 h 1123528"/>
                <a:gd name="connsiteX20" fmla="*/ 1296537 w 1380683"/>
                <a:gd name="connsiteY20" fmla="*/ 987051 h 1123528"/>
                <a:gd name="connsiteX21" fmla="*/ 1323833 w 1380683"/>
                <a:gd name="connsiteY21" fmla="*/ 905164 h 1123528"/>
                <a:gd name="connsiteX22" fmla="*/ 1364776 w 1380683"/>
                <a:gd name="connsiteY22" fmla="*/ 795982 h 1123528"/>
                <a:gd name="connsiteX23" fmla="*/ 1364776 w 1380683"/>
                <a:gd name="connsiteY23" fmla="*/ 291015 h 1123528"/>
                <a:gd name="connsiteX24" fmla="*/ 1296537 w 1380683"/>
                <a:gd name="connsiteY24" fmla="*/ 209128 h 1123528"/>
                <a:gd name="connsiteX25" fmla="*/ 1214651 w 1380683"/>
                <a:gd name="connsiteY25" fmla="*/ 181833 h 1123528"/>
                <a:gd name="connsiteX26" fmla="*/ 1119116 w 1380683"/>
                <a:gd name="connsiteY26" fmla="*/ 127242 h 1123528"/>
                <a:gd name="connsiteX27" fmla="*/ 1064525 w 1380683"/>
                <a:gd name="connsiteY27" fmla="*/ 113594 h 1123528"/>
                <a:gd name="connsiteX28" fmla="*/ 928048 w 1380683"/>
                <a:gd name="connsiteY28" fmla="*/ 72651 h 1123528"/>
                <a:gd name="connsiteX29" fmla="*/ 272955 w 1380683"/>
                <a:gd name="connsiteY29" fmla="*/ 59003 h 1123528"/>
                <a:gd name="connsiteX30" fmla="*/ 232012 w 1380683"/>
                <a:gd name="connsiteY30" fmla="*/ 72651 h 1123528"/>
                <a:gd name="connsiteX31" fmla="*/ 218364 w 1380683"/>
                <a:gd name="connsiteY31" fmla="*/ 72651 h 1123528"/>
                <a:gd name="connsiteX32" fmla="*/ 163773 w 1380683"/>
                <a:gd name="connsiteY32" fmla="*/ 113594 h 112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80683" h="1123528">
                  <a:moveTo>
                    <a:pt x="163773" y="113594"/>
                  </a:moveTo>
                  <a:lnTo>
                    <a:pt x="163773" y="113594"/>
                  </a:lnTo>
                  <a:cubicBezTo>
                    <a:pt x="136477" y="149988"/>
                    <a:pt x="108643" y="185985"/>
                    <a:pt x="81886" y="222776"/>
                  </a:cubicBezTo>
                  <a:cubicBezTo>
                    <a:pt x="72239" y="236041"/>
                    <a:pt x="60350" y="248361"/>
                    <a:pt x="54591" y="263719"/>
                  </a:cubicBezTo>
                  <a:cubicBezTo>
                    <a:pt x="46446" y="285439"/>
                    <a:pt x="46569" y="309454"/>
                    <a:pt x="40943" y="331958"/>
                  </a:cubicBezTo>
                  <a:cubicBezTo>
                    <a:pt x="37454" y="345915"/>
                    <a:pt x="31844" y="359254"/>
                    <a:pt x="27295" y="372902"/>
                  </a:cubicBezTo>
                  <a:cubicBezTo>
                    <a:pt x="22746" y="400197"/>
                    <a:pt x="18598" y="427563"/>
                    <a:pt x="13648" y="454788"/>
                  </a:cubicBezTo>
                  <a:cubicBezTo>
                    <a:pt x="9498" y="477611"/>
                    <a:pt x="0" y="499830"/>
                    <a:pt x="0" y="523027"/>
                  </a:cubicBezTo>
                  <a:cubicBezTo>
                    <a:pt x="0" y="586879"/>
                    <a:pt x="6188" y="650681"/>
                    <a:pt x="13648" y="714096"/>
                  </a:cubicBezTo>
                  <a:cubicBezTo>
                    <a:pt x="16864" y="741428"/>
                    <a:pt x="37123" y="776330"/>
                    <a:pt x="54591" y="795982"/>
                  </a:cubicBezTo>
                  <a:cubicBezTo>
                    <a:pt x="80237" y="824833"/>
                    <a:pt x="115066" y="845750"/>
                    <a:pt x="136478" y="877869"/>
                  </a:cubicBezTo>
                  <a:cubicBezTo>
                    <a:pt x="156619" y="908081"/>
                    <a:pt x="173191" y="938738"/>
                    <a:pt x="204716" y="959755"/>
                  </a:cubicBezTo>
                  <a:cubicBezTo>
                    <a:pt x="216686" y="967735"/>
                    <a:pt x="232793" y="966969"/>
                    <a:pt x="245660" y="973403"/>
                  </a:cubicBezTo>
                  <a:cubicBezTo>
                    <a:pt x="269386" y="985266"/>
                    <a:pt x="289749" y="1003369"/>
                    <a:pt x="313898" y="1014346"/>
                  </a:cubicBezTo>
                  <a:cubicBezTo>
                    <a:pt x="340091" y="1026252"/>
                    <a:pt x="370050" y="1028775"/>
                    <a:pt x="395785" y="1041642"/>
                  </a:cubicBezTo>
                  <a:cubicBezTo>
                    <a:pt x="413982" y="1050740"/>
                    <a:pt x="430188" y="1066414"/>
                    <a:pt x="450376" y="1068937"/>
                  </a:cubicBezTo>
                  <a:cubicBezTo>
                    <a:pt x="577093" y="1084777"/>
                    <a:pt x="705134" y="1087134"/>
                    <a:pt x="832513" y="1096233"/>
                  </a:cubicBezTo>
                  <a:cubicBezTo>
                    <a:pt x="928768" y="1112276"/>
                    <a:pt x="981424" y="1123528"/>
                    <a:pt x="1091821" y="1123528"/>
                  </a:cubicBezTo>
                  <a:cubicBezTo>
                    <a:pt x="1133016" y="1123528"/>
                    <a:pt x="1173708" y="1114430"/>
                    <a:pt x="1214651" y="1109881"/>
                  </a:cubicBezTo>
                  <a:cubicBezTo>
                    <a:pt x="1232848" y="1100782"/>
                    <a:pt x="1254856" y="1096971"/>
                    <a:pt x="1269242" y="1082585"/>
                  </a:cubicBezTo>
                  <a:cubicBezTo>
                    <a:pt x="1275793" y="1076034"/>
                    <a:pt x="1296386" y="987554"/>
                    <a:pt x="1296537" y="987051"/>
                  </a:cubicBezTo>
                  <a:cubicBezTo>
                    <a:pt x="1304805" y="959492"/>
                    <a:pt x="1313147" y="931878"/>
                    <a:pt x="1323833" y="905164"/>
                  </a:cubicBezTo>
                  <a:cubicBezTo>
                    <a:pt x="1356471" y="823568"/>
                    <a:pt x="1343381" y="860166"/>
                    <a:pt x="1364776" y="795982"/>
                  </a:cubicBezTo>
                  <a:cubicBezTo>
                    <a:pt x="1379555" y="589078"/>
                    <a:pt x="1391582" y="523331"/>
                    <a:pt x="1364776" y="291015"/>
                  </a:cubicBezTo>
                  <a:cubicBezTo>
                    <a:pt x="1362798" y="273870"/>
                    <a:pt x="1306690" y="214768"/>
                    <a:pt x="1296537" y="209128"/>
                  </a:cubicBezTo>
                  <a:cubicBezTo>
                    <a:pt x="1271386" y="195155"/>
                    <a:pt x="1238591" y="197793"/>
                    <a:pt x="1214651" y="181833"/>
                  </a:cubicBezTo>
                  <a:cubicBezTo>
                    <a:pt x="1180710" y="159206"/>
                    <a:pt x="1158696" y="142085"/>
                    <a:pt x="1119116" y="127242"/>
                  </a:cubicBezTo>
                  <a:cubicBezTo>
                    <a:pt x="1101553" y="120656"/>
                    <a:pt x="1082088" y="120180"/>
                    <a:pt x="1064525" y="113594"/>
                  </a:cubicBezTo>
                  <a:cubicBezTo>
                    <a:pt x="937580" y="65990"/>
                    <a:pt x="1094750" y="100435"/>
                    <a:pt x="928048" y="72651"/>
                  </a:cubicBezTo>
                  <a:cubicBezTo>
                    <a:pt x="718114" y="-67305"/>
                    <a:pt x="886193" y="33451"/>
                    <a:pt x="272955" y="59003"/>
                  </a:cubicBezTo>
                  <a:cubicBezTo>
                    <a:pt x="258582" y="59602"/>
                    <a:pt x="245968" y="69162"/>
                    <a:pt x="232012" y="72651"/>
                  </a:cubicBezTo>
                  <a:cubicBezTo>
                    <a:pt x="227599" y="73754"/>
                    <a:pt x="222913" y="72651"/>
                    <a:pt x="218364" y="72651"/>
                  </a:cubicBezTo>
                  <a:lnTo>
                    <a:pt x="163773" y="113594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81400" y="4152901"/>
              <a:ext cx="2667000" cy="2470812"/>
            </a:xfrm>
            <a:custGeom>
              <a:avLst/>
              <a:gdLst>
                <a:gd name="connsiteX0" fmla="*/ 163773 w 1380683"/>
                <a:gd name="connsiteY0" fmla="*/ 113594 h 1123528"/>
                <a:gd name="connsiteX1" fmla="*/ 163773 w 1380683"/>
                <a:gd name="connsiteY1" fmla="*/ 113594 h 1123528"/>
                <a:gd name="connsiteX2" fmla="*/ 81886 w 1380683"/>
                <a:gd name="connsiteY2" fmla="*/ 222776 h 1123528"/>
                <a:gd name="connsiteX3" fmla="*/ 54591 w 1380683"/>
                <a:gd name="connsiteY3" fmla="*/ 263719 h 1123528"/>
                <a:gd name="connsiteX4" fmla="*/ 40943 w 1380683"/>
                <a:gd name="connsiteY4" fmla="*/ 331958 h 1123528"/>
                <a:gd name="connsiteX5" fmla="*/ 27295 w 1380683"/>
                <a:gd name="connsiteY5" fmla="*/ 372902 h 1123528"/>
                <a:gd name="connsiteX6" fmla="*/ 13648 w 1380683"/>
                <a:gd name="connsiteY6" fmla="*/ 454788 h 1123528"/>
                <a:gd name="connsiteX7" fmla="*/ 0 w 1380683"/>
                <a:gd name="connsiteY7" fmla="*/ 523027 h 1123528"/>
                <a:gd name="connsiteX8" fmla="*/ 13648 w 1380683"/>
                <a:gd name="connsiteY8" fmla="*/ 714096 h 1123528"/>
                <a:gd name="connsiteX9" fmla="*/ 54591 w 1380683"/>
                <a:gd name="connsiteY9" fmla="*/ 795982 h 1123528"/>
                <a:gd name="connsiteX10" fmla="*/ 136478 w 1380683"/>
                <a:gd name="connsiteY10" fmla="*/ 877869 h 1123528"/>
                <a:gd name="connsiteX11" fmla="*/ 204716 w 1380683"/>
                <a:gd name="connsiteY11" fmla="*/ 959755 h 1123528"/>
                <a:gd name="connsiteX12" fmla="*/ 245660 w 1380683"/>
                <a:gd name="connsiteY12" fmla="*/ 973403 h 1123528"/>
                <a:gd name="connsiteX13" fmla="*/ 313898 w 1380683"/>
                <a:gd name="connsiteY13" fmla="*/ 1014346 h 1123528"/>
                <a:gd name="connsiteX14" fmla="*/ 395785 w 1380683"/>
                <a:gd name="connsiteY14" fmla="*/ 1041642 h 1123528"/>
                <a:gd name="connsiteX15" fmla="*/ 450376 w 1380683"/>
                <a:gd name="connsiteY15" fmla="*/ 1068937 h 1123528"/>
                <a:gd name="connsiteX16" fmla="*/ 832513 w 1380683"/>
                <a:gd name="connsiteY16" fmla="*/ 1096233 h 1123528"/>
                <a:gd name="connsiteX17" fmla="*/ 1091821 w 1380683"/>
                <a:gd name="connsiteY17" fmla="*/ 1123528 h 1123528"/>
                <a:gd name="connsiteX18" fmla="*/ 1214651 w 1380683"/>
                <a:gd name="connsiteY18" fmla="*/ 1109881 h 1123528"/>
                <a:gd name="connsiteX19" fmla="*/ 1269242 w 1380683"/>
                <a:gd name="connsiteY19" fmla="*/ 1082585 h 1123528"/>
                <a:gd name="connsiteX20" fmla="*/ 1296537 w 1380683"/>
                <a:gd name="connsiteY20" fmla="*/ 987051 h 1123528"/>
                <a:gd name="connsiteX21" fmla="*/ 1323833 w 1380683"/>
                <a:gd name="connsiteY21" fmla="*/ 905164 h 1123528"/>
                <a:gd name="connsiteX22" fmla="*/ 1364776 w 1380683"/>
                <a:gd name="connsiteY22" fmla="*/ 795982 h 1123528"/>
                <a:gd name="connsiteX23" fmla="*/ 1364776 w 1380683"/>
                <a:gd name="connsiteY23" fmla="*/ 291015 h 1123528"/>
                <a:gd name="connsiteX24" fmla="*/ 1296537 w 1380683"/>
                <a:gd name="connsiteY24" fmla="*/ 209128 h 1123528"/>
                <a:gd name="connsiteX25" fmla="*/ 1214651 w 1380683"/>
                <a:gd name="connsiteY25" fmla="*/ 181833 h 1123528"/>
                <a:gd name="connsiteX26" fmla="*/ 1119116 w 1380683"/>
                <a:gd name="connsiteY26" fmla="*/ 127242 h 1123528"/>
                <a:gd name="connsiteX27" fmla="*/ 1064525 w 1380683"/>
                <a:gd name="connsiteY27" fmla="*/ 113594 h 1123528"/>
                <a:gd name="connsiteX28" fmla="*/ 928048 w 1380683"/>
                <a:gd name="connsiteY28" fmla="*/ 72651 h 1123528"/>
                <a:gd name="connsiteX29" fmla="*/ 272955 w 1380683"/>
                <a:gd name="connsiteY29" fmla="*/ 59003 h 1123528"/>
                <a:gd name="connsiteX30" fmla="*/ 232012 w 1380683"/>
                <a:gd name="connsiteY30" fmla="*/ 72651 h 1123528"/>
                <a:gd name="connsiteX31" fmla="*/ 218364 w 1380683"/>
                <a:gd name="connsiteY31" fmla="*/ 72651 h 1123528"/>
                <a:gd name="connsiteX32" fmla="*/ 163773 w 1380683"/>
                <a:gd name="connsiteY32" fmla="*/ 113594 h 112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80683" h="1123528">
                  <a:moveTo>
                    <a:pt x="163773" y="113594"/>
                  </a:moveTo>
                  <a:lnTo>
                    <a:pt x="163773" y="113594"/>
                  </a:lnTo>
                  <a:cubicBezTo>
                    <a:pt x="136477" y="149988"/>
                    <a:pt x="108643" y="185985"/>
                    <a:pt x="81886" y="222776"/>
                  </a:cubicBezTo>
                  <a:cubicBezTo>
                    <a:pt x="72239" y="236041"/>
                    <a:pt x="60350" y="248361"/>
                    <a:pt x="54591" y="263719"/>
                  </a:cubicBezTo>
                  <a:cubicBezTo>
                    <a:pt x="46446" y="285439"/>
                    <a:pt x="46569" y="309454"/>
                    <a:pt x="40943" y="331958"/>
                  </a:cubicBezTo>
                  <a:cubicBezTo>
                    <a:pt x="37454" y="345915"/>
                    <a:pt x="31844" y="359254"/>
                    <a:pt x="27295" y="372902"/>
                  </a:cubicBezTo>
                  <a:cubicBezTo>
                    <a:pt x="22746" y="400197"/>
                    <a:pt x="18598" y="427563"/>
                    <a:pt x="13648" y="454788"/>
                  </a:cubicBezTo>
                  <a:cubicBezTo>
                    <a:pt x="9498" y="477611"/>
                    <a:pt x="0" y="499830"/>
                    <a:pt x="0" y="523027"/>
                  </a:cubicBezTo>
                  <a:cubicBezTo>
                    <a:pt x="0" y="586879"/>
                    <a:pt x="6188" y="650681"/>
                    <a:pt x="13648" y="714096"/>
                  </a:cubicBezTo>
                  <a:cubicBezTo>
                    <a:pt x="16864" y="741428"/>
                    <a:pt x="37123" y="776330"/>
                    <a:pt x="54591" y="795982"/>
                  </a:cubicBezTo>
                  <a:cubicBezTo>
                    <a:pt x="80237" y="824833"/>
                    <a:pt x="115066" y="845750"/>
                    <a:pt x="136478" y="877869"/>
                  </a:cubicBezTo>
                  <a:cubicBezTo>
                    <a:pt x="156619" y="908081"/>
                    <a:pt x="173191" y="938738"/>
                    <a:pt x="204716" y="959755"/>
                  </a:cubicBezTo>
                  <a:cubicBezTo>
                    <a:pt x="216686" y="967735"/>
                    <a:pt x="232793" y="966969"/>
                    <a:pt x="245660" y="973403"/>
                  </a:cubicBezTo>
                  <a:cubicBezTo>
                    <a:pt x="269386" y="985266"/>
                    <a:pt x="289749" y="1003369"/>
                    <a:pt x="313898" y="1014346"/>
                  </a:cubicBezTo>
                  <a:cubicBezTo>
                    <a:pt x="340091" y="1026252"/>
                    <a:pt x="370050" y="1028775"/>
                    <a:pt x="395785" y="1041642"/>
                  </a:cubicBezTo>
                  <a:cubicBezTo>
                    <a:pt x="413982" y="1050740"/>
                    <a:pt x="430188" y="1066414"/>
                    <a:pt x="450376" y="1068937"/>
                  </a:cubicBezTo>
                  <a:cubicBezTo>
                    <a:pt x="577093" y="1084777"/>
                    <a:pt x="705134" y="1087134"/>
                    <a:pt x="832513" y="1096233"/>
                  </a:cubicBezTo>
                  <a:cubicBezTo>
                    <a:pt x="928768" y="1112276"/>
                    <a:pt x="981424" y="1123528"/>
                    <a:pt x="1091821" y="1123528"/>
                  </a:cubicBezTo>
                  <a:cubicBezTo>
                    <a:pt x="1133016" y="1123528"/>
                    <a:pt x="1173708" y="1114430"/>
                    <a:pt x="1214651" y="1109881"/>
                  </a:cubicBezTo>
                  <a:cubicBezTo>
                    <a:pt x="1232848" y="1100782"/>
                    <a:pt x="1254856" y="1096971"/>
                    <a:pt x="1269242" y="1082585"/>
                  </a:cubicBezTo>
                  <a:cubicBezTo>
                    <a:pt x="1275793" y="1076034"/>
                    <a:pt x="1296386" y="987554"/>
                    <a:pt x="1296537" y="987051"/>
                  </a:cubicBezTo>
                  <a:cubicBezTo>
                    <a:pt x="1304805" y="959492"/>
                    <a:pt x="1313147" y="931878"/>
                    <a:pt x="1323833" y="905164"/>
                  </a:cubicBezTo>
                  <a:cubicBezTo>
                    <a:pt x="1356471" y="823568"/>
                    <a:pt x="1343381" y="860166"/>
                    <a:pt x="1364776" y="795982"/>
                  </a:cubicBezTo>
                  <a:cubicBezTo>
                    <a:pt x="1379555" y="589078"/>
                    <a:pt x="1391582" y="523331"/>
                    <a:pt x="1364776" y="291015"/>
                  </a:cubicBezTo>
                  <a:cubicBezTo>
                    <a:pt x="1362798" y="273870"/>
                    <a:pt x="1306690" y="214768"/>
                    <a:pt x="1296537" y="209128"/>
                  </a:cubicBezTo>
                  <a:cubicBezTo>
                    <a:pt x="1271386" y="195155"/>
                    <a:pt x="1238591" y="197793"/>
                    <a:pt x="1214651" y="181833"/>
                  </a:cubicBezTo>
                  <a:cubicBezTo>
                    <a:pt x="1180710" y="159206"/>
                    <a:pt x="1158696" y="142085"/>
                    <a:pt x="1119116" y="127242"/>
                  </a:cubicBezTo>
                  <a:cubicBezTo>
                    <a:pt x="1101553" y="120656"/>
                    <a:pt x="1082088" y="120180"/>
                    <a:pt x="1064525" y="113594"/>
                  </a:cubicBezTo>
                  <a:cubicBezTo>
                    <a:pt x="937580" y="65990"/>
                    <a:pt x="1094750" y="100435"/>
                    <a:pt x="928048" y="72651"/>
                  </a:cubicBezTo>
                  <a:cubicBezTo>
                    <a:pt x="718114" y="-67305"/>
                    <a:pt x="886193" y="33451"/>
                    <a:pt x="272955" y="59003"/>
                  </a:cubicBezTo>
                  <a:cubicBezTo>
                    <a:pt x="258582" y="59602"/>
                    <a:pt x="245968" y="69162"/>
                    <a:pt x="232012" y="72651"/>
                  </a:cubicBezTo>
                  <a:cubicBezTo>
                    <a:pt x="227599" y="73754"/>
                    <a:pt x="222913" y="72651"/>
                    <a:pt x="218364" y="72651"/>
                  </a:cubicBezTo>
                  <a:lnTo>
                    <a:pt x="163773" y="113594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49555" y="832512"/>
              <a:ext cx="2667000" cy="137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শতকরা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১০.৩৪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মাঝারি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(২.৫০-৭.৪৯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"/>
            <a:ext cx="853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53381"/>
              </p:ext>
            </p:extLst>
          </p:nvPr>
        </p:nvGraphicFramePr>
        <p:xfrm>
          <a:off x="457200" y="761999"/>
          <a:ext cx="7848600" cy="5287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16200"/>
                <a:gridCol w="2616200"/>
                <a:gridCol w="2616200"/>
              </a:tblGrid>
              <a:tr h="95323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জোত</a:t>
                      </a:r>
                      <a:endParaRPr lang="en-GB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জোতের</a:t>
                      </a:r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শতকরা</a:t>
                      </a:r>
                      <a:endParaRPr lang="en-GB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জোতের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একরে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8005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ক্ষুদ্রাতনের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জোত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০.৫০--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০.৯৯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একর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১.০০– ১.৪৯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একর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১.৫০ – ০২.৪৯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একর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৮৮.৪৯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৬৩.৫৫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১৩.৯৯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১২.৩১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১.২৯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০.৯৭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১.৫০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২.২৬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9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মাঝারী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আয়তনের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জোত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95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২.৫০ – ৭.৪৯</a:t>
                      </a:r>
                      <a:r>
                        <a:rPr lang="en-GB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একর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১০.৩৪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৪.৩২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95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বৃহদায়তন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জোত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95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৭.৫০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একর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তদূর্ধ্ব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১.১৭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১২.৭৪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6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7610475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8400" y="1752600"/>
            <a:ext cx="4267200" cy="1981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27112" y="814316"/>
            <a:ext cx="7012676" cy="1863800"/>
            <a:chOff x="1027112" y="814316"/>
            <a:chExt cx="7012676" cy="1863800"/>
          </a:xfrm>
        </p:grpSpPr>
        <p:sp>
          <p:nvSpPr>
            <p:cNvPr id="2" name="Rectangle 1"/>
            <p:cNvSpPr/>
            <p:nvPr/>
          </p:nvSpPr>
          <p:spPr>
            <a:xfrm>
              <a:off x="1027113" y="814316"/>
              <a:ext cx="7010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কৃষিতে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সিদ্ধান্ত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গ্রহনকারী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একককে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27113" y="1687516"/>
              <a:ext cx="32893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কৃষক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456113" y="1687516"/>
              <a:ext cx="3581400" cy="446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জোত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7112" y="2271713"/>
              <a:ext cx="3277927" cy="406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58388" y="2271713"/>
              <a:ext cx="3581400" cy="406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গ্রাম্য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মোড়ল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L-Shape 9"/>
          <p:cNvSpPr/>
          <p:nvPr/>
        </p:nvSpPr>
        <p:spPr>
          <a:xfrm rot="19395481">
            <a:off x="1185968" y="2256670"/>
            <a:ext cx="688236" cy="374198"/>
          </a:xfrm>
          <a:prstGeom prst="corner">
            <a:avLst>
              <a:gd name="adj1" fmla="val 19450"/>
              <a:gd name="adj2" fmla="val 251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5213" y="189694"/>
            <a:ext cx="6934200" cy="419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3228" y="3124200"/>
            <a:ext cx="7012676" cy="2133600"/>
            <a:chOff x="1027112" y="814316"/>
            <a:chExt cx="7012676" cy="1767302"/>
          </a:xfrm>
        </p:grpSpPr>
        <p:sp>
          <p:nvSpPr>
            <p:cNvPr id="13" name="Rectangle 12"/>
            <p:cNvSpPr/>
            <p:nvPr/>
          </p:nvSpPr>
          <p:spPr>
            <a:xfrm>
              <a:off x="1027113" y="814316"/>
              <a:ext cx="7010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কৃষক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আয়তনের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জমির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ওপর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কৃষিকাজ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7113" y="1797863"/>
              <a:ext cx="3289300" cy="346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প্লট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56113" y="1797863"/>
              <a:ext cx="3581400" cy="326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(খ))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জোত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7112" y="2271713"/>
              <a:ext cx="3277927" cy="3099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খামার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388" y="2271713"/>
              <a:ext cx="3581400" cy="3099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ফার্ম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L-Shape 17"/>
          <p:cNvSpPr/>
          <p:nvPr/>
        </p:nvSpPr>
        <p:spPr>
          <a:xfrm rot="19395481">
            <a:off x="4996562" y="4162333"/>
            <a:ext cx="688236" cy="374198"/>
          </a:xfrm>
          <a:prstGeom prst="corner">
            <a:avLst>
              <a:gd name="adj1" fmla="val 19450"/>
              <a:gd name="adj2" fmla="val 251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98946"/>
            <a:ext cx="6248400" cy="586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724400"/>
            <a:ext cx="8382000" cy="148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762000"/>
            <a:ext cx="75438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38200"/>
            <a:ext cx="6934200" cy="510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362199" y="1988388"/>
            <a:ext cx="434339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/২০১৮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225" y="5782101"/>
            <a:ext cx="36957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দখেতে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92" y="5826456"/>
            <a:ext cx="293690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1070" y="267694"/>
            <a:ext cx="2971800" cy="2514600"/>
            <a:chOff x="571500" y="304800"/>
            <a:chExt cx="2971800" cy="2514600"/>
          </a:xfrm>
        </p:grpSpPr>
        <p:sp>
          <p:nvSpPr>
            <p:cNvPr id="2" name="Rectangle 1"/>
            <p:cNvSpPr/>
            <p:nvPr/>
          </p:nvSpPr>
          <p:spPr>
            <a:xfrm>
              <a:off x="571500" y="304800"/>
              <a:ext cx="2971800" cy="25146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04800"/>
              <a:ext cx="18288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সূর্যমুখী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চাষ</a:t>
              </a:r>
              <a:endParaRPr lang="en-GB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2600" y="2895600"/>
            <a:ext cx="2971800" cy="2590799"/>
            <a:chOff x="5562600" y="2895600"/>
            <a:chExt cx="2971800" cy="2590799"/>
          </a:xfrm>
        </p:grpSpPr>
        <p:sp>
          <p:nvSpPr>
            <p:cNvPr id="13" name="Rectangle 12"/>
            <p:cNvSpPr/>
            <p:nvPr/>
          </p:nvSpPr>
          <p:spPr>
            <a:xfrm>
              <a:off x="5562600" y="2944090"/>
              <a:ext cx="2971800" cy="254230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3200" y="2895600"/>
              <a:ext cx="18288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মুরগির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ফার্ম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GB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5213" y="265419"/>
            <a:ext cx="2971800" cy="2459725"/>
            <a:chOff x="5575213" y="265419"/>
            <a:chExt cx="2971800" cy="2459725"/>
          </a:xfrm>
        </p:grpSpPr>
        <p:sp>
          <p:nvSpPr>
            <p:cNvPr id="4" name="Rectangle 3"/>
            <p:cNvSpPr/>
            <p:nvPr/>
          </p:nvSpPr>
          <p:spPr>
            <a:xfrm>
              <a:off x="5575213" y="267694"/>
              <a:ext cx="2971800" cy="245745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265419"/>
              <a:ext cx="18288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গরুর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খামার</a:t>
              </a:r>
              <a:endParaRPr lang="en-GB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1500" y="2971800"/>
            <a:ext cx="2971800" cy="2514600"/>
            <a:chOff x="571500" y="2971800"/>
            <a:chExt cx="2971800" cy="2514600"/>
          </a:xfrm>
        </p:grpSpPr>
        <p:sp>
          <p:nvSpPr>
            <p:cNvPr id="3" name="Rectangle 2"/>
            <p:cNvSpPr/>
            <p:nvPr/>
          </p:nvSpPr>
          <p:spPr>
            <a:xfrm>
              <a:off x="571500" y="2971800"/>
              <a:ext cx="2971800" cy="25146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400" y="2971800"/>
              <a:ext cx="18288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পাতাকপি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চাষ</a:t>
              </a:r>
              <a:endParaRPr lang="en-GB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0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38400"/>
            <a:ext cx="8763000" cy="3352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খামার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(agriculture  farm)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609600" y="457200"/>
            <a:ext cx="8153400" cy="12954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965" y="500249"/>
            <a:ext cx="2797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0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362200"/>
            <a:ext cx="8915400" cy="396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52400" y="457200"/>
            <a:ext cx="8686800" cy="1219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6286" y="747636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2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3124200" y="730825"/>
            <a:ext cx="5486400" cy="5791200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57200" y="3352800"/>
            <a:ext cx="2286000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381000"/>
            <a:ext cx="2743200" cy="2743198"/>
          </a:xfrm>
          <a:prstGeom prst="wedgeRoundRectCallout">
            <a:avLst>
              <a:gd name="adj1" fmla="val -20631"/>
              <a:gd name="adj2" fmla="val 771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পাতাকপি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ধান,৩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সূর্যমূখী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43300" y="990599"/>
            <a:ext cx="2209800" cy="1420091"/>
            <a:chOff x="3543300" y="990599"/>
            <a:chExt cx="2209800" cy="1420091"/>
          </a:xfrm>
        </p:grpSpPr>
        <p:sp>
          <p:nvSpPr>
            <p:cNvPr id="5" name="Flowchart: Manual Input 4"/>
            <p:cNvSpPr/>
            <p:nvPr/>
          </p:nvSpPr>
          <p:spPr>
            <a:xfrm>
              <a:off x="3543300" y="990599"/>
              <a:ext cx="2209800" cy="1420091"/>
            </a:xfrm>
            <a:prstGeom prst="flowChartManualInpu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733800" y="990599"/>
              <a:ext cx="533400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1700644"/>
            <a:ext cx="2438400" cy="2171701"/>
            <a:chOff x="5867400" y="1700644"/>
            <a:chExt cx="2438400" cy="2171701"/>
          </a:xfrm>
        </p:grpSpPr>
        <p:sp>
          <p:nvSpPr>
            <p:cNvPr id="7" name="Flowchart: Preparation 6"/>
            <p:cNvSpPr/>
            <p:nvPr/>
          </p:nvSpPr>
          <p:spPr>
            <a:xfrm>
              <a:off x="5867400" y="1918854"/>
              <a:ext cx="2438400" cy="1953491"/>
            </a:xfrm>
            <a:prstGeom prst="flowChartPreparati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819900" y="1700644"/>
              <a:ext cx="533400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3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2666997"/>
            <a:ext cx="2286000" cy="1690256"/>
            <a:chOff x="3276600" y="2666997"/>
            <a:chExt cx="2286000" cy="1690256"/>
          </a:xfrm>
        </p:grpSpPr>
        <p:sp>
          <p:nvSpPr>
            <p:cNvPr id="4" name="Flowchart: Manual Operation 3"/>
            <p:cNvSpPr/>
            <p:nvPr/>
          </p:nvSpPr>
          <p:spPr>
            <a:xfrm>
              <a:off x="3276600" y="2895598"/>
              <a:ext cx="2286000" cy="1461655"/>
            </a:xfrm>
            <a:prstGeom prst="flowChartManualOperation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083627" y="2666997"/>
              <a:ext cx="533400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2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6600" y="4357253"/>
            <a:ext cx="2743200" cy="1662547"/>
            <a:chOff x="3276600" y="4357253"/>
            <a:chExt cx="2743200" cy="1662547"/>
          </a:xfrm>
        </p:grpSpPr>
        <p:sp>
          <p:nvSpPr>
            <p:cNvPr id="8" name="Flowchart: Terminator 7"/>
            <p:cNvSpPr/>
            <p:nvPr/>
          </p:nvSpPr>
          <p:spPr>
            <a:xfrm>
              <a:off x="3276600" y="4572000"/>
              <a:ext cx="2743200" cy="1447800"/>
            </a:xfrm>
            <a:prstGeom prst="flowChartTerminator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219700" y="4357253"/>
              <a:ext cx="533400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4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0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00200" y="152400"/>
            <a:ext cx="5715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495800"/>
            <a:ext cx="88392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13716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945" y="228600"/>
            <a:ext cx="7315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4385" y="757964"/>
            <a:ext cx="6832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উদ্দ্যেশ্যকে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6378984" y="1281183"/>
            <a:ext cx="2604655" cy="2362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67545" y="1281184"/>
            <a:ext cx="2811439" cy="2362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85800" y="1281183"/>
            <a:ext cx="2875832" cy="2362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5800" y="4073236"/>
            <a:ext cx="2732808" cy="2362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418608" y="4070961"/>
            <a:ext cx="2839149" cy="23622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257757" y="4070961"/>
            <a:ext cx="2725882" cy="252152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5800" y="1281183"/>
            <a:ext cx="8297839" cy="812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জীবণধারণোপযোগী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পারবারিক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4073236"/>
            <a:ext cx="8297839" cy="8797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ভাড়াটিয়া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00600" y="838200"/>
            <a:ext cx="4371109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344" y="838200"/>
            <a:ext cx="2459183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533004" y="838200"/>
            <a:ext cx="2272145" cy="2438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-1" y="3962400"/>
            <a:ext cx="2147455" cy="2438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147455" y="3962400"/>
            <a:ext cx="2286000" cy="2438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433455" y="3962400"/>
            <a:ext cx="2286000" cy="24384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719455" y="3962400"/>
            <a:ext cx="2362200" cy="24384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52400" y="748145"/>
            <a:ext cx="8991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৪০%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7300" y="152400"/>
            <a:ext cx="6172200" cy="519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055" y="3512127"/>
            <a:ext cx="8991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ভরণপোষন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454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98</cp:revision>
  <dcterms:created xsi:type="dcterms:W3CDTF">2006-08-16T00:00:00Z</dcterms:created>
  <dcterms:modified xsi:type="dcterms:W3CDTF">2020-05-07T04:47:21Z</dcterms:modified>
</cp:coreProperties>
</file>