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78" r:id="rId3"/>
    <p:sldId id="272" r:id="rId4"/>
    <p:sldId id="274" r:id="rId5"/>
    <p:sldId id="261" r:id="rId6"/>
    <p:sldId id="262" r:id="rId7"/>
    <p:sldId id="263" r:id="rId8"/>
    <p:sldId id="276" r:id="rId9"/>
    <p:sldId id="279" r:id="rId10"/>
    <p:sldId id="270" r:id="rId11"/>
    <p:sldId id="275" r:id="rId12"/>
    <p:sldId id="277" r:id="rId13"/>
    <p:sldId id="271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3961" autoAdjust="0"/>
  </p:normalViewPr>
  <p:slideViewPr>
    <p:cSldViewPr>
      <p:cViewPr varScale="1">
        <p:scale>
          <a:sx n="69" d="100"/>
          <a:sy n="69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712FB-9667-43B6-BA27-B3FCF77DB602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ACC681D-D4E5-4D71-AB55-D35C7BB7F973}">
      <dgm:prSet phldrT="[Text]" custT="1"/>
      <dgm:spPr/>
      <dgm:t>
        <a:bodyPr/>
        <a:lstStyle/>
        <a:p>
          <a:r>
            <a:rPr lang="bn-IN" sz="4000" dirty="0" smtClean="0">
              <a:latin typeface="NikoshBAN" pitchFamily="2" charset="0"/>
              <a:cs typeface="NikoshBAN" pitchFamily="2" charset="0"/>
            </a:rPr>
            <a:t>জন্মসূত্রে </a:t>
          </a:r>
          <a:r>
            <a:rPr lang="bn-BD" sz="4000" dirty="0" smtClean="0">
              <a:latin typeface="NikoshBAN" pitchFamily="2" charset="0"/>
              <a:cs typeface="NikoshBAN" pitchFamily="2" charset="0"/>
            </a:rPr>
            <a:t>নাগরিকতা অর্জনের পদ্ধতি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A6773F26-FE6A-4951-B436-818EFF429C00}" type="parTrans" cxnId="{614361AC-E19C-436D-88AE-6FA263E2983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575FB25-BB55-4543-BBE0-FCBA1AFFB426}" type="sibTrans" cxnId="{614361AC-E19C-436D-88AE-6FA263E2983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3D5D2AF-44F9-4DAA-AF13-141CD416E267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জন্মস্থাননীতি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0014F1CC-7587-4E0A-A9DF-58BE729B5496}" type="parTrans" cxnId="{B5EB812D-702B-44FD-988D-6F1152BBAB1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7731951-2364-4405-ACA0-94FA10DDC368}" type="sibTrans" cxnId="{B5EB812D-702B-44FD-988D-6F1152BBAB1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B78D9DC-D633-4FA4-8112-AEF5C7AD2379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জন্মনীতি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790D9C62-1730-4E7D-A8E5-39D88791DAE4}" type="parTrans" cxnId="{2087DA2C-E3AA-4DEC-85C0-110DF0A366F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80020CE-579B-4776-AF5D-8CF785EC8F67}" type="sibTrans" cxnId="{2087DA2C-E3AA-4DEC-85C0-110DF0A366F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BE9A9BC-1FED-4340-A643-1D5B447DCC61}" type="pres">
      <dgm:prSet presAssocID="{35B712FB-9667-43B6-BA27-B3FCF77DB6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EB1E7C-1F18-402C-B0E1-99272246383B}" type="pres">
      <dgm:prSet presAssocID="{8ACC681D-D4E5-4D71-AB55-D35C7BB7F973}" presName="node" presStyleLbl="node1" presStyleIdx="0" presStyleCnt="3" custScaleX="295653" custScaleY="97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CB9A4-5D36-4FA3-BF94-21048F60425B}" type="pres">
      <dgm:prSet presAssocID="{1575FB25-BB55-4543-BBE0-FCBA1AFFB42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020A0B5-F827-4993-A2B1-1028DF18375A}" type="pres">
      <dgm:prSet presAssocID="{1575FB25-BB55-4543-BBE0-FCBA1AFFB42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CED861D-9A55-45C8-8607-3BE9550DEDB9}" type="pres">
      <dgm:prSet presAssocID="{53D5D2AF-44F9-4DAA-AF13-141CD416E267}" presName="node" presStyleLbl="node1" presStyleIdx="1" presStyleCnt="3" custScaleX="138963" custRadScaleRad="121854" custRadScaleInc="-14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D0BBA-8157-4527-8407-BFDACCFBA90A}" type="pres">
      <dgm:prSet presAssocID="{F7731951-2364-4405-ACA0-94FA10DDC36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BEF37E5-61E9-42C7-A84E-19BA995E9E84}" type="pres">
      <dgm:prSet presAssocID="{F7731951-2364-4405-ACA0-94FA10DDC36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14CCE1E-D202-4410-8B37-6AC4DB008CF2}" type="pres">
      <dgm:prSet presAssocID="{5B78D9DC-D633-4FA4-8112-AEF5C7AD2379}" presName="node" presStyleLbl="node1" presStyleIdx="2" presStyleCnt="3" custScaleX="126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77D75-3E24-44AC-8989-B778E5B95287}" type="pres">
      <dgm:prSet presAssocID="{180020CE-579B-4776-AF5D-8CF785EC8F6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FD90132-DD7D-4874-A240-159C9C600F1F}" type="pres">
      <dgm:prSet presAssocID="{180020CE-579B-4776-AF5D-8CF785EC8F6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8BF9397-E38C-4FAF-88B6-29FCC298771A}" type="presOf" srcId="{180020CE-579B-4776-AF5D-8CF785EC8F67}" destId="{6FD90132-DD7D-4874-A240-159C9C600F1F}" srcOrd="1" destOrd="0" presId="urn:microsoft.com/office/officeart/2005/8/layout/cycle7"/>
    <dgm:cxn modelId="{1A2BE08E-48CF-472A-95C5-DF252645B49C}" type="presOf" srcId="{180020CE-579B-4776-AF5D-8CF785EC8F67}" destId="{06477D75-3E24-44AC-8989-B778E5B95287}" srcOrd="0" destOrd="0" presId="urn:microsoft.com/office/officeart/2005/8/layout/cycle7"/>
    <dgm:cxn modelId="{75315FA5-55C4-41D1-8086-DE52FC12BF04}" type="presOf" srcId="{1575FB25-BB55-4543-BBE0-FCBA1AFFB426}" destId="{8020A0B5-F827-4993-A2B1-1028DF18375A}" srcOrd="1" destOrd="0" presId="urn:microsoft.com/office/officeart/2005/8/layout/cycle7"/>
    <dgm:cxn modelId="{B5EB812D-702B-44FD-988D-6F1152BBAB19}" srcId="{35B712FB-9667-43B6-BA27-B3FCF77DB602}" destId="{53D5D2AF-44F9-4DAA-AF13-141CD416E267}" srcOrd="1" destOrd="0" parTransId="{0014F1CC-7587-4E0A-A9DF-58BE729B5496}" sibTransId="{F7731951-2364-4405-ACA0-94FA10DDC368}"/>
    <dgm:cxn modelId="{8A0D5DDD-D332-4F76-802A-0F99078AEAE9}" type="presOf" srcId="{5B78D9DC-D633-4FA4-8112-AEF5C7AD2379}" destId="{014CCE1E-D202-4410-8B37-6AC4DB008CF2}" srcOrd="0" destOrd="0" presId="urn:microsoft.com/office/officeart/2005/8/layout/cycle7"/>
    <dgm:cxn modelId="{E66897C3-02AF-4C28-BE1C-E0CFAEBFDD03}" type="presOf" srcId="{F7731951-2364-4405-ACA0-94FA10DDC368}" destId="{3BEF37E5-61E9-42C7-A84E-19BA995E9E84}" srcOrd="1" destOrd="0" presId="urn:microsoft.com/office/officeart/2005/8/layout/cycle7"/>
    <dgm:cxn modelId="{09A9F578-4363-479E-B8C6-FF52205FFC85}" type="presOf" srcId="{53D5D2AF-44F9-4DAA-AF13-141CD416E267}" destId="{5CED861D-9A55-45C8-8607-3BE9550DEDB9}" srcOrd="0" destOrd="0" presId="urn:microsoft.com/office/officeart/2005/8/layout/cycle7"/>
    <dgm:cxn modelId="{4067E411-20BB-4EDB-84D4-D25985A8D5E1}" type="presOf" srcId="{8ACC681D-D4E5-4D71-AB55-D35C7BB7F973}" destId="{04EB1E7C-1F18-402C-B0E1-99272246383B}" srcOrd="0" destOrd="0" presId="urn:microsoft.com/office/officeart/2005/8/layout/cycle7"/>
    <dgm:cxn modelId="{CE46FA27-0571-4CA4-90CC-CC6139819129}" type="presOf" srcId="{1575FB25-BB55-4543-BBE0-FCBA1AFFB426}" destId="{ED1CB9A4-5D36-4FA3-BF94-21048F60425B}" srcOrd="0" destOrd="0" presId="urn:microsoft.com/office/officeart/2005/8/layout/cycle7"/>
    <dgm:cxn modelId="{2087DA2C-E3AA-4DEC-85C0-110DF0A366F3}" srcId="{35B712FB-9667-43B6-BA27-B3FCF77DB602}" destId="{5B78D9DC-D633-4FA4-8112-AEF5C7AD2379}" srcOrd="2" destOrd="0" parTransId="{790D9C62-1730-4E7D-A8E5-39D88791DAE4}" sibTransId="{180020CE-579B-4776-AF5D-8CF785EC8F67}"/>
    <dgm:cxn modelId="{E9D1C169-C294-4E35-B4D4-6C925BB78E44}" type="presOf" srcId="{35B712FB-9667-43B6-BA27-B3FCF77DB602}" destId="{CBE9A9BC-1FED-4340-A643-1D5B447DCC61}" srcOrd="0" destOrd="0" presId="urn:microsoft.com/office/officeart/2005/8/layout/cycle7"/>
    <dgm:cxn modelId="{614361AC-E19C-436D-88AE-6FA263E2983D}" srcId="{35B712FB-9667-43B6-BA27-B3FCF77DB602}" destId="{8ACC681D-D4E5-4D71-AB55-D35C7BB7F973}" srcOrd="0" destOrd="0" parTransId="{A6773F26-FE6A-4951-B436-818EFF429C00}" sibTransId="{1575FB25-BB55-4543-BBE0-FCBA1AFFB426}"/>
    <dgm:cxn modelId="{3B49AB2F-A23C-4B5E-AA42-7990D6134641}" type="presOf" srcId="{F7731951-2364-4405-ACA0-94FA10DDC368}" destId="{2C8D0BBA-8157-4527-8407-BFDACCFBA90A}" srcOrd="0" destOrd="0" presId="urn:microsoft.com/office/officeart/2005/8/layout/cycle7"/>
    <dgm:cxn modelId="{DFD0FB4F-C5D4-4A10-BE49-F64427FBF585}" type="presParOf" srcId="{CBE9A9BC-1FED-4340-A643-1D5B447DCC61}" destId="{04EB1E7C-1F18-402C-B0E1-99272246383B}" srcOrd="0" destOrd="0" presId="urn:microsoft.com/office/officeart/2005/8/layout/cycle7"/>
    <dgm:cxn modelId="{0F2BEFC5-B776-47F9-90B0-DE3614A930BE}" type="presParOf" srcId="{CBE9A9BC-1FED-4340-A643-1D5B447DCC61}" destId="{ED1CB9A4-5D36-4FA3-BF94-21048F60425B}" srcOrd="1" destOrd="0" presId="urn:microsoft.com/office/officeart/2005/8/layout/cycle7"/>
    <dgm:cxn modelId="{B25B0618-B2A5-481C-A6D4-B827C24045C7}" type="presParOf" srcId="{ED1CB9A4-5D36-4FA3-BF94-21048F60425B}" destId="{8020A0B5-F827-4993-A2B1-1028DF18375A}" srcOrd="0" destOrd="0" presId="urn:microsoft.com/office/officeart/2005/8/layout/cycle7"/>
    <dgm:cxn modelId="{8CF863A2-6C5C-4E88-B7CE-6588F200231E}" type="presParOf" srcId="{CBE9A9BC-1FED-4340-A643-1D5B447DCC61}" destId="{5CED861D-9A55-45C8-8607-3BE9550DEDB9}" srcOrd="2" destOrd="0" presId="urn:microsoft.com/office/officeart/2005/8/layout/cycle7"/>
    <dgm:cxn modelId="{4A8705C8-B1AF-4343-917F-942119A7CD4B}" type="presParOf" srcId="{CBE9A9BC-1FED-4340-A643-1D5B447DCC61}" destId="{2C8D0BBA-8157-4527-8407-BFDACCFBA90A}" srcOrd="3" destOrd="0" presId="urn:microsoft.com/office/officeart/2005/8/layout/cycle7"/>
    <dgm:cxn modelId="{B56F778E-E499-4657-9315-17023D8351D3}" type="presParOf" srcId="{2C8D0BBA-8157-4527-8407-BFDACCFBA90A}" destId="{3BEF37E5-61E9-42C7-A84E-19BA995E9E84}" srcOrd="0" destOrd="0" presId="urn:microsoft.com/office/officeart/2005/8/layout/cycle7"/>
    <dgm:cxn modelId="{D4C54891-0FCB-40DC-9800-36F4091482B1}" type="presParOf" srcId="{CBE9A9BC-1FED-4340-A643-1D5B447DCC61}" destId="{014CCE1E-D202-4410-8B37-6AC4DB008CF2}" srcOrd="4" destOrd="0" presId="urn:microsoft.com/office/officeart/2005/8/layout/cycle7"/>
    <dgm:cxn modelId="{DD5BF969-D3C1-46F6-8968-8925BC3AD3E4}" type="presParOf" srcId="{CBE9A9BC-1FED-4340-A643-1D5B447DCC61}" destId="{06477D75-3E24-44AC-8989-B778E5B95287}" srcOrd="5" destOrd="0" presId="urn:microsoft.com/office/officeart/2005/8/layout/cycle7"/>
    <dgm:cxn modelId="{F2B47F50-BD21-4988-B8A5-DD4616797B18}" type="presParOf" srcId="{06477D75-3E24-44AC-8989-B778E5B95287}" destId="{6FD90132-DD7D-4874-A240-159C9C600F1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233E21-4CE4-429B-A150-83E15DB1341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32A24F-DBD5-409D-ADFB-ADB1A595B99F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নৈতিক অধিকার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523C81F8-EA98-424A-A6E6-6C3948547EEC}" type="parTrans" cxnId="{40F81C3F-38B5-44B8-A000-6E8CCA40E238}">
      <dgm:prSet/>
      <dgm:spPr/>
      <dgm:t>
        <a:bodyPr/>
        <a:lstStyle/>
        <a:p>
          <a:endParaRPr lang="en-US" sz="2800"/>
        </a:p>
      </dgm:t>
    </dgm:pt>
    <dgm:pt modelId="{18A90A89-5DD1-471C-9533-F3CA3B3DD3A1}" type="sibTrans" cxnId="{40F81C3F-38B5-44B8-A000-6E8CCA40E238}">
      <dgm:prSet custT="1"/>
      <dgm:spPr>
        <a:solidFill>
          <a:srgbClr val="002060"/>
        </a:solidFill>
      </dgm:spPr>
      <dgm:t>
        <a:bodyPr/>
        <a:lstStyle/>
        <a:p>
          <a:endParaRPr lang="en-US" sz="2800" dirty="0"/>
        </a:p>
      </dgm:t>
    </dgm:pt>
    <dgm:pt modelId="{6B434225-7FCA-4C26-A6EA-A391C1895FB5}">
      <dgm:prSet phldrT="[Text]" custT="1"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আইন গত অধিকার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9F3701F-E293-4931-BDE4-87A25D8F4327}" type="parTrans" cxnId="{6D0B533A-67D8-4251-8F94-CB2841814923}">
      <dgm:prSet/>
      <dgm:spPr/>
      <dgm:t>
        <a:bodyPr/>
        <a:lstStyle/>
        <a:p>
          <a:endParaRPr lang="en-US" sz="2800"/>
        </a:p>
      </dgm:t>
    </dgm:pt>
    <dgm:pt modelId="{61A9B95D-B021-4A07-BAF8-506B3D762587}" type="sibTrans" cxnId="{6D0B533A-67D8-4251-8F94-CB2841814923}">
      <dgm:prSet custT="1"/>
      <dgm:spPr>
        <a:solidFill>
          <a:srgbClr val="002060"/>
        </a:solidFill>
      </dgm:spPr>
      <dgm:t>
        <a:bodyPr/>
        <a:lstStyle/>
        <a:p>
          <a:endParaRPr lang="en-US" sz="2800"/>
        </a:p>
      </dgm:t>
    </dgm:pt>
    <dgm:pt modelId="{26E7ECA7-2BCF-4B9E-B0CA-FD983F0261AE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সামাজিক অধিকার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BFE7661-C7E9-4AE8-806D-D8C27A29F777}" type="parTrans" cxnId="{DD49F136-F6C7-4D0D-B0A9-D251C5BDB6D4}">
      <dgm:prSet/>
      <dgm:spPr/>
      <dgm:t>
        <a:bodyPr/>
        <a:lstStyle/>
        <a:p>
          <a:endParaRPr lang="en-US" sz="2800"/>
        </a:p>
      </dgm:t>
    </dgm:pt>
    <dgm:pt modelId="{B9167FD4-4790-466E-841C-BBE9C61FD2B6}" type="sibTrans" cxnId="{DD49F136-F6C7-4D0D-B0A9-D251C5BDB6D4}">
      <dgm:prSet custT="1"/>
      <dgm:spPr>
        <a:solidFill>
          <a:srgbClr val="002060"/>
        </a:solidFill>
      </dgm:spPr>
      <dgm:t>
        <a:bodyPr/>
        <a:lstStyle/>
        <a:p>
          <a:endParaRPr lang="en-US" sz="2800"/>
        </a:p>
      </dgm:t>
    </dgm:pt>
    <dgm:pt modelId="{9F3CC914-921F-450B-BA58-292C4090A9D6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অর্থনৈতিক অধিকার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205AB9-D2A7-4D9F-AED1-62AA8578DBAA}" type="parTrans" cxnId="{CCD6EF29-60CB-473E-A99A-154857C86DC7}">
      <dgm:prSet/>
      <dgm:spPr/>
      <dgm:t>
        <a:bodyPr/>
        <a:lstStyle/>
        <a:p>
          <a:endParaRPr lang="en-US" sz="2800"/>
        </a:p>
      </dgm:t>
    </dgm:pt>
    <dgm:pt modelId="{4E23C60B-C618-4FE3-A711-6F7F357251FD}" type="sibTrans" cxnId="{CCD6EF29-60CB-473E-A99A-154857C86DC7}">
      <dgm:prSet custT="1"/>
      <dgm:spPr>
        <a:solidFill>
          <a:srgbClr val="002060"/>
        </a:solidFill>
      </dgm:spPr>
      <dgm:t>
        <a:bodyPr/>
        <a:lstStyle/>
        <a:p>
          <a:endParaRPr lang="en-US" sz="2800"/>
        </a:p>
      </dgm:t>
    </dgm:pt>
    <dgm:pt modelId="{0B2B27D9-C5AB-4E87-B98A-F5F8969E7FB3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রাজনৈতিক অধিকার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928B21C-5E0A-4FE4-8AE8-87615F46637A}" type="parTrans" cxnId="{2A632786-8718-4796-BABB-1F1EAA000B96}">
      <dgm:prSet/>
      <dgm:spPr/>
      <dgm:t>
        <a:bodyPr/>
        <a:lstStyle/>
        <a:p>
          <a:endParaRPr lang="en-US" sz="2800"/>
        </a:p>
      </dgm:t>
    </dgm:pt>
    <dgm:pt modelId="{08805F28-EBEE-4A81-892E-26C203C2D645}" type="sibTrans" cxnId="{2A632786-8718-4796-BABB-1F1EAA000B96}">
      <dgm:prSet custT="1"/>
      <dgm:spPr>
        <a:solidFill>
          <a:srgbClr val="002060"/>
        </a:solidFill>
      </dgm:spPr>
      <dgm:t>
        <a:bodyPr/>
        <a:lstStyle/>
        <a:p>
          <a:endParaRPr lang="en-US" sz="2800"/>
        </a:p>
      </dgm:t>
    </dgm:pt>
    <dgm:pt modelId="{1276D623-5DEC-4552-8292-51B4C74BD705}" type="pres">
      <dgm:prSet presAssocID="{E1233E21-4CE4-429B-A150-83E15DB134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DEBF9E-3C0D-4BBA-AD45-99D8275AE794}" type="pres">
      <dgm:prSet presAssocID="{0C32A24F-DBD5-409D-ADFB-ADB1A595B99F}" presName="node" presStyleLbl="node1" presStyleIdx="0" presStyleCnt="5" custScaleX="124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572C1-4F80-4C2A-84B4-C334317081D0}" type="pres">
      <dgm:prSet presAssocID="{18A90A89-5DD1-471C-9533-F3CA3B3DD3A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2423BD1-76D3-4C58-840B-21E33EA60BBC}" type="pres">
      <dgm:prSet presAssocID="{18A90A89-5DD1-471C-9533-F3CA3B3DD3A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6B5C5D4-DD89-429B-925E-163CDF376472}" type="pres">
      <dgm:prSet presAssocID="{6B434225-7FCA-4C26-A6EA-A391C1895FB5}" presName="node" presStyleLbl="node1" presStyleIdx="1" presStyleCnt="5" custScaleX="129491" custRadScaleRad="103048" custRadScaleInc="-2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CA58A-96B7-44EB-A7A3-3870F5154B76}" type="pres">
      <dgm:prSet presAssocID="{61A9B95D-B021-4A07-BAF8-506B3D76258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52C74DE-2B26-4526-9674-1128BD178067}" type="pres">
      <dgm:prSet presAssocID="{61A9B95D-B021-4A07-BAF8-506B3D76258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66548BC-0517-4FA3-911A-E97153CA4D81}" type="pres">
      <dgm:prSet presAssocID="{26E7ECA7-2BCF-4B9E-B0CA-FD983F0261AE}" presName="node" presStyleLbl="node1" presStyleIdx="2" presStyleCnt="5" custScaleX="123407" custRadScaleRad="106389" custRadScaleInc="-11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366B4-776E-49EE-BF9E-2360EBD00E63}" type="pres">
      <dgm:prSet presAssocID="{B9167FD4-4790-466E-841C-BBE9C61FD2B6}" presName="sibTrans" presStyleLbl="sibTrans2D1" presStyleIdx="2" presStyleCnt="5" custScaleX="142778"/>
      <dgm:spPr/>
      <dgm:t>
        <a:bodyPr/>
        <a:lstStyle/>
        <a:p>
          <a:endParaRPr lang="en-US"/>
        </a:p>
      </dgm:t>
    </dgm:pt>
    <dgm:pt modelId="{5E002AE1-5530-46B2-9AB9-1A10E8BBBF10}" type="pres">
      <dgm:prSet presAssocID="{B9167FD4-4790-466E-841C-BBE9C61FD2B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A894B69-12B7-4AC1-88AB-F746E24E011E}" type="pres">
      <dgm:prSet presAssocID="{9F3CC914-921F-450B-BA58-292C4090A9D6}" presName="node" presStyleLbl="node1" presStyleIdx="3" presStyleCnt="5" custScaleX="138927" custRadScaleRad="105356" custRadScaleInc="10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3F0EC-9C4A-43BD-90F2-9558D5CACBED}" type="pres">
      <dgm:prSet presAssocID="{4E23C60B-C618-4FE3-A711-6F7F357251F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1C7FE0C-782C-4109-BD3E-91D754D48D91}" type="pres">
      <dgm:prSet presAssocID="{4E23C60B-C618-4FE3-A711-6F7F357251F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B9F142E-3630-4214-847A-EA8857834B77}" type="pres">
      <dgm:prSet presAssocID="{0B2B27D9-C5AB-4E87-B98A-F5F8969E7FB3}" presName="node" presStyleLbl="node1" presStyleIdx="4" presStyleCnt="5" custScaleX="124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3338C-BD11-4E3B-817B-07F69C30764C}" type="pres">
      <dgm:prSet presAssocID="{08805F28-EBEE-4A81-892E-26C203C2D645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E71F32B-33C4-4998-9DE9-D666483333FC}" type="pres">
      <dgm:prSet presAssocID="{08805F28-EBEE-4A81-892E-26C203C2D645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B3EEE0D-B833-4995-9301-977059376080}" type="presOf" srcId="{08805F28-EBEE-4A81-892E-26C203C2D645}" destId="{1393338C-BD11-4E3B-817B-07F69C30764C}" srcOrd="0" destOrd="0" presId="urn:microsoft.com/office/officeart/2005/8/layout/cycle2"/>
    <dgm:cxn modelId="{D47F84D0-954D-444C-8DD7-0EA85934003D}" type="presOf" srcId="{4E23C60B-C618-4FE3-A711-6F7F357251FD}" destId="{3AD3F0EC-9C4A-43BD-90F2-9558D5CACBED}" srcOrd="0" destOrd="0" presId="urn:microsoft.com/office/officeart/2005/8/layout/cycle2"/>
    <dgm:cxn modelId="{8427D904-0A7D-4C7E-A673-B608A8B494FE}" type="presOf" srcId="{9F3CC914-921F-450B-BA58-292C4090A9D6}" destId="{1A894B69-12B7-4AC1-88AB-F746E24E011E}" srcOrd="0" destOrd="0" presId="urn:microsoft.com/office/officeart/2005/8/layout/cycle2"/>
    <dgm:cxn modelId="{27BA1BE4-7A63-4F2C-95D0-2CC42A063EBE}" type="presOf" srcId="{4E23C60B-C618-4FE3-A711-6F7F357251FD}" destId="{C1C7FE0C-782C-4109-BD3E-91D754D48D91}" srcOrd="1" destOrd="0" presId="urn:microsoft.com/office/officeart/2005/8/layout/cycle2"/>
    <dgm:cxn modelId="{BC10E2E0-A81A-4A5B-AEBD-77A99DE3E73F}" type="presOf" srcId="{E1233E21-4CE4-429B-A150-83E15DB13414}" destId="{1276D623-5DEC-4552-8292-51B4C74BD705}" srcOrd="0" destOrd="0" presId="urn:microsoft.com/office/officeart/2005/8/layout/cycle2"/>
    <dgm:cxn modelId="{6D0B533A-67D8-4251-8F94-CB2841814923}" srcId="{E1233E21-4CE4-429B-A150-83E15DB13414}" destId="{6B434225-7FCA-4C26-A6EA-A391C1895FB5}" srcOrd="1" destOrd="0" parTransId="{D9F3701F-E293-4931-BDE4-87A25D8F4327}" sibTransId="{61A9B95D-B021-4A07-BAF8-506B3D762587}"/>
    <dgm:cxn modelId="{3E7D9709-D4FF-4AF2-9F57-4EAE80636B8F}" type="presOf" srcId="{08805F28-EBEE-4A81-892E-26C203C2D645}" destId="{CE71F32B-33C4-4998-9DE9-D666483333FC}" srcOrd="1" destOrd="0" presId="urn:microsoft.com/office/officeart/2005/8/layout/cycle2"/>
    <dgm:cxn modelId="{B0B93FF8-8ECD-43C8-AD10-08CEE4DF707A}" type="presOf" srcId="{0C32A24F-DBD5-409D-ADFB-ADB1A595B99F}" destId="{09DEBF9E-3C0D-4BBA-AD45-99D8275AE794}" srcOrd="0" destOrd="0" presId="urn:microsoft.com/office/officeart/2005/8/layout/cycle2"/>
    <dgm:cxn modelId="{40F81C3F-38B5-44B8-A000-6E8CCA40E238}" srcId="{E1233E21-4CE4-429B-A150-83E15DB13414}" destId="{0C32A24F-DBD5-409D-ADFB-ADB1A595B99F}" srcOrd="0" destOrd="0" parTransId="{523C81F8-EA98-424A-A6E6-6C3948547EEC}" sibTransId="{18A90A89-5DD1-471C-9533-F3CA3B3DD3A1}"/>
    <dgm:cxn modelId="{97CF22A2-0CD3-4F9D-84AA-49D26C65333B}" type="presOf" srcId="{B9167FD4-4790-466E-841C-BBE9C61FD2B6}" destId="{789366B4-776E-49EE-BF9E-2360EBD00E63}" srcOrd="0" destOrd="0" presId="urn:microsoft.com/office/officeart/2005/8/layout/cycle2"/>
    <dgm:cxn modelId="{E3B438F1-B9C6-4434-920D-DE26A1024FEA}" type="presOf" srcId="{26E7ECA7-2BCF-4B9E-B0CA-FD983F0261AE}" destId="{D66548BC-0517-4FA3-911A-E97153CA4D81}" srcOrd="0" destOrd="0" presId="urn:microsoft.com/office/officeart/2005/8/layout/cycle2"/>
    <dgm:cxn modelId="{DE22B760-5897-4478-8417-C3B84DB8BEBB}" type="presOf" srcId="{61A9B95D-B021-4A07-BAF8-506B3D762587}" destId="{852C74DE-2B26-4526-9674-1128BD178067}" srcOrd="1" destOrd="0" presId="urn:microsoft.com/office/officeart/2005/8/layout/cycle2"/>
    <dgm:cxn modelId="{F9FA55CA-65DD-4AE5-82B2-D6853DB1E073}" type="presOf" srcId="{6B434225-7FCA-4C26-A6EA-A391C1895FB5}" destId="{66B5C5D4-DD89-429B-925E-163CDF376472}" srcOrd="0" destOrd="0" presId="urn:microsoft.com/office/officeart/2005/8/layout/cycle2"/>
    <dgm:cxn modelId="{6772B674-238F-4A35-B7CD-9C0B8F4CDC3F}" type="presOf" srcId="{61A9B95D-B021-4A07-BAF8-506B3D762587}" destId="{51CCA58A-96B7-44EB-A7A3-3870F5154B76}" srcOrd="0" destOrd="0" presId="urn:microsoft.com/office/officeart/2005/8/layout/cycle2"/>
    <dgm:cxn modelId="{2A632786-8718-4796-BABB-1F1EAA000B96}" srcId="{E1233E21-4CE4-429B-A150-83E15DB13414}" destId="{0B2B27D9-C5AB-4E87-B98A-F5F8969E7FB3}" srcOrd="4" destOrd="0" parTransId="{B928B21C-5E0A-4FE4-8AE8-87615F46637A}" sibTransId="{08805F28-EBEE-4A81-892E-26C203C2D645}"/>
    <dgm:cxn modelId="{DD49F136-F6C7-4D0D-B0A9-D251C5BDB6D4}" srcId="{E1233E21-4CE4-429B-A150-83E15DB13414}" destId="{26E7ECA7-2BCF-4B9E-B0CA-FD983F0261AE}" srcOrd="2" destOrd="0" parTransId="{CBFE7661-C7E9-4AE8-806D-D8C27A29F777}" sibTransId="{B9167FD4-4790-466E-841C-BBE9C61FD2B6}"/>
    <dgm:cxn modelId="{9ADA5787-D07F-4783-B3B2-CA63A0995C6C}" type="presOf" srcId="{18A90A89-5DD1-471C-9533-F3CA3B3DD3A1}" destId="{F2423BD1-76D3-4C58-840B-21E33EA60BBC}" srcOrd="1" destOrd="0" presId="urn:microsoft.com/office/officeart/2005/8/layout/cycle2"/>
    <dgm:cxn modelId="{8DEB4EF7-9127-484E-8261-BDF97737E5F2}" type="presOf" srcId="{18A90A89-5DD1-471C-9533-F3CA3B3DD3A1}" destId="{B4E572C1-4F80-4C2A-84B4-C334317081D0}" srcOrd="0" destOrd="0" presId="urn:microsoft.com/office/officeart/2005/8/layout/cycle2"/>
    <dgm:cxn modelId="{CD6E67EA-C4D8-44CD-A355-D72454EC6CC4}" type="presOf" srcId="{0B2B27D9-C5AB-4E87-B98A-F5F8969E7FB3}" destId="{8B9F142E-3630-4214-847A-EA8857834B77}" srcOrd="0" destOrd="0" presId="urn:microsoft.com/office/officeart/2005/8/layout/cycle2"/>
    <dgm:cxn modelId="{CCD6EF29-60CB-473E-A99A-154857C86DC7}" srcId="{E1233E21-4CE4-429B-A150-83E15DB13414}" destId="{9F3CC914-921F-450B-BA58-292C4090A9D6}" srcOrd="3" destOrd="0" parTransId="{5A205AB9-D2A7-4D9F-AED1-62AA8578DBAA}" sibTransId="{4E23C60B-C618-4FE3-A711-6F7F357251FD}"/>
    <dgm:cxn modelId="{DED2C44C-419A-408C-A2E5-467515819557}" type="presOf" srcId="{B9167FD4-4790-466E-841C-BBE9C61FD2B6}" destId="{5E002AE1-5530-46B2-9AB9-1A10E8BBBF10}" srcOrd="1" destOrd="0" presId="urn:microsoft.com/office/officeart/2005/8/layout/cycle2"/>
    <dgm:cxn modelId="{C6DB882D-6DDB-4FAE-AB66-31860B32AC33}" type="presParOf" srcId="{1276D623-5DEC-4552-8292-51B4C74BD705}" destId="{09DEBF9E-3C0D-4BBA-AD45-99D8275AE794}" srcOrd="0" destOrd="0" presId="urn:microsoft.com/office/officeart/2005/8/layout/cycle2"/>
    <dgm:cxn modelId="{46022DED-1A10-410F-BAFA-45B059363ABB}" type="presParOf" srcId="{1276D623-5DEC-4552-8292-51B4C74BD705}" destId="{B4E572C1-4F80-4C2A-84B4-C334317081D0}" srcOrd="1" destOrd="0" presId="urn:microsoft.com/office/officeart/2005/8/layout/cycle2"/>
    <dgm:cxn modelId="{6C759955-1DF3-4EC7-846A-603211453F8F}" type="presParOf" srcId="{B4E572C1-4F80-4C2A-84B4-C334317081D0}" destId="{F2423BD1-76D3-4C58-840B-21E33EA60BBC}" srcOrd="0" destOrd="0" presId="urn:microsoft.com/office/officeart/2005/8/layout/cycle2"/>
    <dgm:cxn modelId="{E3CAD4DC-3674-431F-996D-EB10B9DDECFA}" type="presParOf" srcId="{1276D623-5DEC-4552-8292-51B4C74BD705}" destId="{66B5C5D4-DD89-429B-925E-163CDF376472}" srcOrd="2" destOrd="0" presId="urn:microsoft.com/office/officeart/2005/8/layout/cycle2"/>
    <dgm:cxn modelId="{CC6BE3C9-C3E2-4C86-99B1-9194EF263405}" type="presParOf" srcId="{1276D623-5DEC-4552-8292-51B4C74BD705}" destId="{51CCA58A-96B7-44EB-A7A3-3870F5154B76}" srcOrd="3" destOrd="0" presId="urn:microsoft.com/office/officeart/2005/8/layout/cycle2"/>
    <dgm:cxn modelId="{F24CF5DD-F305-47D9-B01E-A52DC348B683}" type="presParOf" srcId="{51CCA58A-96B7-44EB-A7A3-3870F5154B76}" destId="{852C74DE-2B26-4526-9674-1128BD178067}" srcOrd="0" destOrd="0" presId="urn:microsoft.com/office/officeart/2005/8/layout/cycle2"/>
    <dgm:cxn modelId="{9C3CA888-94C8-47AA-9271-BF46C0C2AF6C}" type="presParOf" srcId="{1276D623-5DEC-4552-8292-51B4C74BD705}" destId="{D66548BC-0517-4FA3-911A-E97153CA4D81}" srcOrd="4" destOrd="0" presId="urn:microsoft.com/office/officeart/2005/8/layout/cycle2"/>
    <dgm:cxn modelId="{3E784112-AB31-4BD0-8C33-71970FD4D17D}" type="presParOf" srcId="{1276D623-5DEC-4552-8292-51B4C74BD705}" destId="{789366B4-776E-49EE-BF9E-2360EBD00E63}" srcOrd="5" destOrd="0" presId="urn:microsoft.com/office/officeart/2005/8/layout/cycle2"/>
    <dgm:cxn modelId="{8A04493D-632C-4E2D-886E-224E493D1B97}" type="presParOf" srcId="{789366B4-776E-49EE-BF9E-2360EBD00E63}" destId="{5E002AE1-5530-46B2-9AB9-1A10E8BBBF10}" srcOrd="0" destOrd="0" presId="urn:microsoft.com/office/officeart/2005/8/layout/cycle2"/>
    <dgm:cxn modelId="{33AA7DE3-54D7-47D6-8D9B-255EFFDF996E}" type="presParOf" srcId="{1276D623-5DEC-4552-8292-51B4C74BD705}" destId="{1A894B69-12B7-4AC1-88AB-F746E24E011E}" srcOrd="6" destOrd="0" presId="urn:microsoft.com/office/officeart/2005/8/layout/cycle2"/>
    <dgm:cxn modelId="{9C14F9AD-31F4-4737-BFE6-0B84C626402B}" type="presParOf" srcId="{1276D623-5DEC-4552-8292-51B4C74BD705}" destId="{3AD3F0EC-9C4A-43BD-90F2-9558D5CACBED}" srcOrd="7" destOrd="0" presId="urn:microsoft.com/office/officeart/2005/8/layout/cycle2"/>
    <dgm:cxn modelId="{3F63B855-B0B4-4E57-8345-91CEA831DAB0}" type="presParOf" srcId="{3AD3F0EC-9C4A-43BD-90F2-9558D5CACBED}" destId="{C1C7FE0C-782C-4109-BD3E-91D754D48D91}" srcOrd="0" destOrd="0" presId="urn:microsoft.com/office/officeart/2005/8/layout/cycle2"/>
    <dgm:cxn modelId="{E056A4D1-FD8D-4A1E-8581-331F8C921716}" type="presParOf" srcId="{1276D623-5DEC-4552-8292-51B4C74BD705}" destId="{8B9F142E-3630-4214-847A-EA8857834B77}" srcOrd="8" destOrd="0" presId="urn:microsoft.com/office/officeart/2005/8/layout/cycle2"/>
    <dgm:cxn modelId="{AA575BFB-3057-45B7-A48E-8C529DA8D28A}" type="presParOf" srcId="{1276D623-5DEC-4552-8292-51B4C74BD705}" destId="{1393338C-BD11-4E3B-817B-07F69C30764C}" srcOrd="9" destOrd="0" presId="urn:microsoft.com/office/officeart/2005/8/layout/cycle2"/>
    <dgm:cxn modelId="{A628D4B9-AE89-4871-9487-5CE5BBBDDA89}" type="presParOf" srcId="{1393338C-BD11-4E3B-817B-07F69C30764C}" destId="{CE71F32B-33C4-4998-9DE9-D666483333FC}" srcOrd="0" destOrd="0" presId="urn:microsoft.com/office/officeart/2005/8/layout/cycle2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B1E7C-1F18-402C-B0E1-99272246383B}">
      <dsp:nvSpPr>
        <dsp:cNvPr id="0" name=""/>
        <dsp:cNvSpPr/>
      </dsp:nvSpPr>
      <dsp:spPr>
        <a:xfrm>
          <a:off x="120175" y="12921"/>
          <a:ext cx="6224889" cy="10287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জন্মসূত্রে </a:t>
          </a: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নাগরিকতা অর্জনের পদ্ধতি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50306" y="43052"/>
        <a:ext cx="6164627" cy="968471"/>
      </dsp:txXfrm>
    </dsp:sp>
    <dsp:sp modelId="{ED1CB9A4-5D36-4FA3-BF94-21048F60425B}">
      <dsp:nvSpPr>
        <dsp:cNvPr id="0" name=""/>
        <dsp:cNvSpPr/>
      </dsp:nvSpPr>
      <dsp:spPr>
        <a:xfrm rot="3438570">
          <a:off x="3838148" y="1784393"/>
          <a:ext cx="638908" cy="3684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NikoshBAN" pitchFamily="2" charset="0"/>
            <a:cs typeface="NikoshBAN" pitchFamily="2" charset="0"/>
          </a:endParaRPr>
        </a:p>
      </dsp:txBody>
      <dsp:txXfrm>
        <a:off x="3948685" y="1858084"/>
        <a:ext cx="417834" cy="221075"/>
      </dsp:txXfrm>
    </dsp:sp>
    <dsp:sp modelId="{5CED861D-9A55-45C8-8607-3BE9550DEDB9}">
      <dsp:nvSpPr>
        <dsp:cNvPr id="0" name=""/>
        <dsp:cNvSpPr/>
      </dsp:nvSpPr>
      <dsp:spPr>
        <a:xfrm>
          <a:off x="3627373" y="2895589"/>
          <a:ext cx="2925826" cy="1052735"/>
        </a:xfrm>
        <a:prstGeom prst="roundRect">
          <a:avLst>
            <a:gd name="adj" fmla="val 10000"/>
          </a:avLst>
        </a:prstGeom>
        <a:solidFill>
          <a:schemeClr val="accent3">
            <a:hueOff val="378640"/>
            <a:satOff val="4952"/>
            <a:lumOff val="-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জন্মস্থাননীতি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658207" y="2926423"/>
        <a:ext cx="2864158" cy="991067"/>
      </dsp:txXfrm>
    </dsp:sp>
    <dsp:sp modelId="{2C8D0BBA-8157-4527-8407-BFDACCFBA90A}">
      <dsp:nvSpPr>
        <dsp:cNvPr id="0" name=""/>
        <dsp:cNvSpPr/>
      </dsp:nvSpPr>
      <dsp:spPr>
        <a:xfrm rot="10690308">
          <a:off x="2908804" y="3297163"/>
          <a:ext cx="638908" cy="3684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378640"/>
            <a:satOff val="4952"/>
            <a:lumOff val="-6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NikoshBAN" pitchFamily="2" charset="0"/>
            <a:cs typeface="NikoshBAN" pitchFamily="2" charset="0"/>
          </a:endParaRPr>
        </a:p>
      </dsp:txBody>
      <dsp:txXfrm rot="10800000">
        <a:off x="3019341" y="3370854"/>
        <a:ext cx="417834" cy="221075"/>
      </dsp:txXfrm>
    </dsp:sp>
    <dsp:sp modelId="{014CCE1E-D202-4410-8B37-6AC4DB008CF2}">
      <dsp:nvSpPr>
        <dsp:cNvPr id="0" name=""/>
        <dsp:cNvSpPr/>
      </dsp:nvSpPr>
      <dsp:spPr>
        <a:xfrm>
          <a:off x="161112" y="3010343"/>
          <a:ext cx="2668032" cy="1052735"/>
        </a:xfrm>
        <a:prstGeom prst="roundRect">
          <a:avLst>
            <a:gd name="adj" fmla="val 10000"/>
          </a:avLst>
        </a:prstGeom>
        <a:solidFill>
          <a:schemeClr val="accent3">
            <a:hueOff val="757279"/>
            <a:satOff val="9903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জন্মনীতি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91946" y="3041177"/>
        <a:ext cx="2606364" cy="991067"/>
      </dsp:txXfrm>
    </dsp:sp>
    <dsp:sp modelId="{06477D75-3E24-44AC-8989-B778E5B95287}">
      <dsp:nvSpPr>
        <dsp:cNvPr id="0" name=""/>
        <dsp:cNvSpPr/>
      </dsp:nvSpPr>
      <dsp:spPr>
        <a:xfrm rot="18000000">
          <a:off x="2047884" y="1841770"/>
          <a:ext cx="638908" cy="3684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757279"/>
            <a:satOff val="9903"/>
            <a:lumOff val="-1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NikoshBAN" pitchFamily="2" charset="0"/>
            <a:cs typeface="NikoshBAN" pitchFamily="2" charset="0"/>
          </a:endParaRPr>
        </a:p>
      </dsp:txBody>
      <dsp:txXfrm>
        <a:off x="2158421" y="1915461"/>
        <a:ext cx="417834" cy="221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EBF9E-3C0D-4BBA-AD45-99D8275AE794}">
      <dsp:nvSpPr>
        <dsp:cNvPr id="0" name=""/>
        <dsp:cNvSpPr/>
      </dsp:nvSpPr>
      <dsp:spPr>
        <a:xfrm>
          <a:off x="2702069" y="1582"/>
          <a:ext cx="2098534" cy="1679674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নৈতিক অধিকার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009392" y="247565"/>
        <a:ext cx="1483888" cy="1187708"/>
      </dsp:txXfrm>
    </dsp:sp>
    <dsp:sp modelId="{B4E572C1-4F80-4C2A-84B4-C334317081D0}">
      <dsp:nvSpPr>
        <dsp:cNvPr id="0" name=""/>
        <dsp:cNvSpPr/>
      </dsp:nvSpPr>
      <dsp:spPr>
        <a:xfrm rot="2056409">
          <a:off x="4628273" y="1259347"/>
          <a:ext cx="304520" cy="56689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636205" y="1347002"/>
        <a:ext cx="213164" cy="340134"/>
      </dsp:txXfrm>
    </dsp:sp>
    <dsp:sp modelId="{66B5C5D4-DD89-429B-925E-163CDF376472}">
      <dsp:nvSpPr>
        <dsp:cNvPr id="0" name=""/>
        <dsp:cNvSpPr/>
      </dsp:nvSpPr>
      <dsp:spPr>
        <a:xfrm>
          <a:off x="4752961" y="1425279"/>
          <a:ext cx="2175026" cy="1679674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আইন গত অধিকার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071486" y="1671262"/>
        <a:ext cx="1537976" cy="1187708"/>
      </dsp:txXfrm>
    </dsp:sp>
    <dsp:sp modelId="{51CCA58A-96B7-44EB-A7A3-3870F5154B76}">
      <dsp:nvSpPr>
        <dsp:cNvPr id="0" name=""/>
        <dsp:cNvSpPr/>
      </dsp:nvSpPr>
      <dsp:spPr>
        <a:xfrm rot="6240404">
          <a:off x="5315617" y="3199091"/>
          <a:ext cx="442337" cy="56689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5398027" y="3248091"/>
        <a:ext cx="309636" cy="340134"/>
      </dsp:txXfrm>
    </dsp:sp>
    <dsp:sp modelId="{D66548BC-0517-4FA3-911A-E97153CA4D81}">
      <dsp:nvSpPr>
        <dsp:cNvPr id="0" name=""/>
        <dsp:cNvSpPr/>
      </dsp:nvSpPr>
      <dsp:spPr>
        <a:xfrm>
          <a:off x="4190990" y="3882925"/>
          <a:ext cx="2072835" cy="1679674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সামাজিক অধিকার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494550" y="4128908"/>
        <a:ext cx="1465715" cy="1187708"/>
      </dsp:txXfrm>
    </dsp:sp>
    <dsp:sp modelId="{789366B4-776E-49EE-BF9E-2360EBD00E63}">
      <dsp:nvSpPr>
        <dsp:cNvPr id="0" name=""/>
        <dsp:cNvSpPr/>
      </dsp:nvSpPr>
      <dsp:spPr>
        <a:xfrm rot="10800000">
          <a:off x="3574141" y="4439317"/>
          <a:ext cx="540659" cy="56689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3736339" y="4552695"/>
        <a:ext cx="378461" cy="340134"/>
      </dsp:txXfrm>
    </dsp:sp>
    <dsp:sp modelId="{1A894B69-12B7-4AC1-88AB-F746E24E011E}">
      <dsp:nvSpPr>
        <dsp:cNvPr id="0" name=""/>
        <dsp:cNvSpPr/>
      </dsp:nvSpPr>
      <dsp:spPr>
        <a:xfrm>
          <a:off x="1142995" y="3882925"/>
          <a:ext cx="2333521" cy="1679674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অর্থনৈতিক অধিকার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84731" y="4128908"/>
        <a:ext cx="1650049" cy="1187708"/>
      </dsp:txXfrm>
    </dsp:sp>
    <dsp:sp modelId="{3AD3F0EC-9C4A-43BD-90F2-9558D5CACBED}">
      <dsp:nvSpPr>
        <dsp:cNvPr id="0" name=""/>
        <dsp:cNvSpPr/>
      </dsp:nvSpPr>
      <dsp:spPr>
        <a:xfrm rot="15360147">
          <a:off x="1808475" y="3249293"/>
          <a:ext cx="409257" cy="56689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1884712" y="3422237"/>
        <a:ext cx="286480" cy="340134"/>
      </dsp:txXfrm>
    </dsp:sp>
    <dsp:sp modelId="{8B9F142E-3630-4214-847A-EA8857834B77}">
      <dsp:nvSpPr>
        <dsp:cNvPr id="0" name=""/>
        <dsp:cNvSpPr/>
      </dsp:nvSpPr>
      <dsp:spPr>
        <a:xfrm>
          <a:off x="665239" y="1483519"/>
          <a:ext cx="2092773" cy="1679674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রাজনৈতিক অধিকার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971719" y="1729502"/>
        <a:ext cx="1479813" cy="1187708"/>
      </dsp:txXfrm>
    </dsp:sp>
    <dsp:sp modelId="{1393338C-BD11-4E3B-817B-07F69C30764C}">
      <dsp:nvSpPr>
        <dsp:cNvPr id="0" name=""/>
        <dsp:cNvSpPr/>
      </dsp:nvSpPr>
      <dsp:spPr>
        <a:xfrm rot="19440000">
          <a:off x="2564058" y="1304676"/>
          <a:ext cx="319062" cy="56689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573198" y="1446185"/>
        <a:ext cx="223343" cy="340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502A0-6357-4CEF-94B8-98C7CB5130A5}" type="datetimeFigureOut">
              <a:rPr lang="en-US" smtClean="0"/>
              <a:t>07/05/2020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BEDD4-E582-4FA1-B609-AADAC274B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4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5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2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4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8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9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3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6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6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6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2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6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2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azaulkarim1984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6241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7636" y="7620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5700" y="914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50292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নাগরিকতা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অর্জনের  উপায় সংক্ষেপে আলোচনা  কর 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5599315" cy="309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0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33400"/>
            <a:ext cx="5791200" cy="3124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152400" y="3962400"/>
            <a:ext cx="86511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অধিকার ব্যতীত মানুষ তার ব্যক্তিত্ত্বকে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উপলদ্ধি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করতে পারে না।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সমাজে সুখে শান্তিতে বসবাস করার জন্য আমরা সামাজিক অধিকার ভোগ করি।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ভোটাধিকার,নির্বাচিত হওয়া এবংসকল প্রকার অভাব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অভিযোগ আবেদনের মাধ্যমে প্রতিকার পাই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6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50161092"/>
              </p:ext>
            </p:extLst>
          </p:nvPr>
        </p:nvGraphicFramePr>
        <p:xfrm>
          <a:off x="762000" y="609600"/>
          <a:ext cx="7543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0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DEBF9E-3C0D-4BBA-AD45-99D8275A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9DEBF9E-3C0D-4BBA-AD45-99D8275A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9DEBF9E-3C0D-4BBA-AD45-99D8275A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E572C1-4F80-4C2A-84B4-C33431708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B4E572C1-4F80-4C2A-84B4-C33431708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B4E572C1-4F80-4C2A-84B4-C33431708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B5C5D4-DD89-429B-925E-163CDF376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66B5C5D4-DD89-429B-925E-163CDF376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66B5C5D4-DD89-429B-925E-163CDF376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CCA58A-96B7-44EB-A7A3-3870F5154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51CCA58A-96B7-44EB-A7A3-3870F5154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51CCA58A-96B7-44EB-A7A3-3870F5154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548BC-0517-4FA3-911A-E97153CA4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66548BC-0517-4FA3-911A-E97153CA4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D66548BC-0517-4FA3-911A-E97153CA4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9366B4-776E-49EE-BF9E-2360EBD00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89366B4-776E-49EE-BF9E-2360EBD00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89366B4-776E-49EE-BF9E-2360EBD00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894B69-12B7-4AC1-88AB-F746E24E0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1A894B69-12B7-4AC1-88AB-F746E24E0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1A894B69-12B7-4AC1-88AB-F746E24E0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D3F0EC-9C4A-43BD-90F2-9558D5CAC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3AD3F0EC-9C4A-43BD-90F2-9558D5CAC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AD3F0EC-9C4A-43BD-90F2-9558D5CAC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9F142E-3630-4214-847A-EA8857834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8B9F142E-3630-4214-847A-EA8857834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8B9F142E-3630-4214-847A-EA8857834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93338C-BD11-4E3B-817B-07F69C307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393338C-BD11-4E3B-817B-07F69C307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393338C-BD11-4E3B-817B-07F69C307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712335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জোড়ায় কাজ</a:t>
            </a:r>
          </a:p>
          <a:p>
            <a:pPr algn="ctr"/>
            <a:endParaRPr lang="bn-BD" sz="3600" u="sng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u="sng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u="sng" dirty="0">
              <a:latin typeface="NikoshBAN" pitchFamily="2" charset="0"/>
              <a:cs typeface="NikoshBAN" pitchFamily="2" charset="0"/>
            </a:endParaRPr>
          </a:p>
          <a:p>
            <a:endParaRPr lang="en-US" sz="3600" u="sng" dirty="0"/>
          </a:p>
        </p:txBody>
      </p:sp>
      <p:sp>
        <p:nvSpPr>
          <p:cNvPr id="2" name="Rectangle 1"/>
          <p:cNvSpPr/>
          <p:nvPr/>
        </p:nvSpPr>
        <p:spPr>
          <a:xfrm>
            <a:off x="914400" y="5029200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সামাজিক ও রাজনৈতিক</a:t>
            </a:r>
            <a:r>
              <a:rPr lang="bn-BD" sz="3200" dirty="0">
                <a:solidFill>
                  <a:prstClr val="black"/>
                </a:solidFill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অধিকারের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করবে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219" y="1447800"/>
            <a:ext cx="3357562" cy="33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838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105400"/>
            <a:ext cx="7086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 অধিকারের শ্রেণি বিভাগ গুলো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 কী বাড়ি থেকে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লিখে নিয়ে আসবে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44" y="1656881"/>
            <a:ext cx="5776912" cy="32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1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23632" y="602948"/>
            <a:ext cx="3435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1447800"/>
            <a:ext cx="6872287" cy="457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84562" y="574960"/>
            <a:ext cx="2867891" cy="66501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bn-IN" sz="28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2800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6" y="1330032"/>
            <a:ext cx="2382981" cy="226694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4124" y="3687035"/>
            <a:ext cx="4308764" cy="270683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bn-IN" sz="32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 দাউদ রেজাউল করিম</a:t>
            </a:r>
          </a:p>
          <a:p>
            <a:pPr algn="ctr" defTabSz="914400">
              <a:defRPr/>
            </a:pP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 defTabSz="914400">
              <a:defRPr/>
            </a:pPr>
            <a:r>
              <a:rPr lang="bn-IN" sz="32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বালালী বাঘমারা উচ্চ বিদ্যালয় </a:t>
            </a:r>
          </a:p>
          <a:p>
            <a:pPr algn="ctr" defTabSz="914400">
              <a:defRPr/>
            </a:pP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মদন , নেত্রকোণা । </a:t>
            </a:r>
          </a:p>
          <a:p>
            <a:pPr algn="ctr" defTabSz="914400">
              <a:defRPr/>
            </a:pP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– ০১৭১৮৭৩৬৯১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  <a:p>
            <a:pPr algn="ctr" defTabSz="914400">
              <a:defRPr/>
            </a:pPr>
            <a:r>
              <a:rPr lang="en-US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kern="0" dirty="0" smtClean="0">
                <a:solidFill>
                  <a:prstClr val="black"/>
                </a:solidFill>
                <a:cs typeface="NikoshBAN" panose="02000000000000000000" pitchFamily="2" charset="0"/>
                <a:hlinkClick r:id="rId3"/>
              </a:rPr>
              <a:t>razaulkarim1984@gmail.com</a:t>
            </a:r>
            <a:r>
              <a:rPr lang="en-US" kern="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endParaRPr lang="bn-IN" kern="0" dirty="0" smtClean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 defTabSz="914400">
              <a:defRPr/>
            </a:pPr>
            <a:endParaRPr lang="en-US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9469" y="574960"/>
            <a:ext cx="3380510" cy="261158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bn-IN" sz="2800" u="sng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 defTabSz="914400">
              <a:defRPr/>
            </a:pP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পৌরনীতি ও নাগরিকতা </a:t>
            </a:r>
          </a:p>
          <a:p>
            <a:pPr algn="ctr" defTabSz="914400">
              <a:defRPr/>
            </a:pP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৯ম  </a:t>
            </a:r>
          </a:p>
          <a:p>
            <a:pPr algn="ctr" defTabSz="914400">
              <a:defRPr/>
            </a:pP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দ্বিতীয়  </a:t>
            </a:r>
          </a:p>
          <a:p>
            <a:pPr algn="ctr" defTabSz="914400">
              <a:defRPr/>
            </a:pP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মিনিট</a:t>
            </a:r>
          </a:p>
          <a:p>
            <a:pPr algn="ctr" defTabSz="914400">
              <a:defRPr/>
            </a:pP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</a:t>
            </a:r>
            <a:r>
              <a:rPr lang="en-US" sz="2400" kern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kern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০৭/০৫/২০২০ ইং  </a:t>
            </a:r>
          </a:p>
          <a:p>
            <a:pPr algn="ctr" defTabSz="914400">
              <a:defRPr/>
            </a:pPr>
            <a:endParaRPr lang="en-US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69" y="3367073"/>
            <a:ext cx="2819404" cy="302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80" y="1752600"/>
            <a:ext cx="6504039" cy="4114800"/>
          </a:xfrm>
        </p:spPr>
      </p:pic>
      <p:sp>
        <p:nvSpPr>
          <p:cNvPr id="5" name="TextBox 4"/>
          <p:cNvSpPr txBox="1"/>
          <p:nvPr/>
        </p:nvSpPr>
        <p:spPr>
          <a:xfrm>
            <a:off x="1638300" y="685800"/>
            <a:ext cx="6019800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মানচিত্রটি লক্ষ্য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8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499103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200" y="68060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নিচের ছবিটির প্রতি লক্ষ্য কর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533400"/>
            <a:ext cx="5638800" cy="7319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4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727" y="13716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5727" y="3429000"/>
            <a:ext cx="5507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নাগরিক </a:t>
            </a:r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নাগরিকতা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2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6764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...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514600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নাগরিক ও নাগরিকতা সম্পর্কে বলতে 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3318164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২।নাগরিকতা অর্জনের উপায় বলতে পারবে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4121728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নাগরিকের অধিকার সর্ম্পকে বলতে পারবে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457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6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091" y="44958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বাংলাদেশে জন্ম গ্রহন করে স্থায়ীভাবে বসবাস করি।রাষ্ট্র প্রদত্ত সকল অধিকার ভোগ করি এবং রাষ্ট্রের প্রতি বিভিন্ন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কর্তব্য পালন করি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457200"/>
            <a:ext cx="4080164" cy="3657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7200"/>
            <a:ext cx="416329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2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62352374"/>
              </p:ext>
            </p:extLst>
          </p:nvPr>
        </p:nvGraphicFramePr>
        <p:xfrm>
          <a:off x="1143000" y="1371600"/>
          <a:ext cx="6553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67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4EB1E7C-1F18-402C-B0E1-992722463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04EB1E7C-1F18-402C-B0E1-992722463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04EB1E7C-1F18-402C-B0E1-992722463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D1CB9A4-5D36-4FA3-BF94-21048F604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graphicEl>
                                              <a:dgm id="{ED1CB9A4-5D36-4FA3-BF94-21048F604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graphicEl>
                                              <a:dgm id="{ED1CB9A4-5D36-4FA3-BF94-21048F604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CED861D-9A55-45C8-8607-3BE9550DE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graphicEl>
                                              <a:dgm id="{5CED861D-9A55-45C8-8607-3BE9550DE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graphicEl>
                                              <a:dgm id="{5CED861D-9A55-45C8-8607-3BE9550DE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8D0BBA-8157-4527-8407-BFDACCFBA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graphicEl>
                                              <a:dgm id="{2C8D0BBA-8157-4527-8407-BFDACCFBA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graphicEl>
                                              <a:dgm id="{2C8D0BBA-8157-4527-8407-BFDACCFBA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14CCE1E-D202-4410-8B37-6AC4DB008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graphicEl>
                                              <a:dgm id="{014CCE1E-D202-4410-8B37-6AC4DB008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graphicEl>
                                              <a:dgm id="{014CCE1E-D202-4410-8B37-6AC4DB008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6477D75-3E24-44AC-8989-B778E5B95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dgm id="{06477D75-3E24-44AC-8989-B778E5B95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06477D75-3E24-44AC-8989-B778E5B95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অনুমোদনসূত্রে নাগরিকতা অর্জনের পদ্ধতি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8288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সেই রাষ্ট্রের নাগরিককে বিয়ে করা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387025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সরকারি চাকরি করা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94525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সততার পরিচয় দেওয়া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4618" y="3503475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 দেশের ভাষা জানা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0617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সম্পত্তি ক্রয় করা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458492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দীর্ঘদিন বসবাস করা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4618" y="5143145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সেনাবাহিনীতে যোগদান করা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32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1523</TotalTime>
  <Words>253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7RJ8N72</cp:lastModifiedBy>
  <cp:revision>148</cp:revision>
  <dcterms:created xsi:type="dcterms:W3CDTF">2006-08-16T00:00:00Z</dcterms:created>
  <dcterms:modified xsi:type="dcterms:W3CDTF">2020-05-07T06:22:07Z</dcterms:modified>
</cp:coreProperties>
</file>