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7CDD5-3BBB-44C9-BCD8-3DDF1D8286C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314968-144E-47E4-B555-14D4CC96DD2C}">
      <dgm:prSet phldrT="[Text]" custT="1"/>
      <dgm:spPr>
        <a:xfrm>
          <a:off x="3101560" y="2025547"/>
          <a:ext cx="1662797" cy="15807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sz="2400" b="0" dirty="0">
              <a:solidFill>
                <a:sysClr val="windowText" lastClr="00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ইউনিয়ন পরিষদ </a:t>
          </a:r>
          <a:endParaRPr lang="en-US" sz="2400" b="0" dirty="0">
            <a:solidFill>
              <a:sysClr val="windowText" lastClr="000000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E215A3A4-EFE5-4372-AFE8-BD6E2DAA87AC}" type="parTrans" cxnId="{AEA216D0-FBF9-477C-809F-D563D97429B1}">
      <dgm:prSet/>
      <dgm:spPr/>
      <dgm:t>
        <a:bodyPr/>
        <a:lstStyle/>
        <a:p>
          <a:endParaRPr lang="en-US"/>
        </a:p>
      </dgm:t>
    </dgm:pt>
    <dgm:pt modelId="{091D0897-3BDE-439D-B69D-887112EC9C9C}" type="sibTrans" cxnId="{AEA216D0-FBF9-477C-809F-D563D97429B1}">
      <dgm:prSet/>
      <dgm:spPr/>
      <dgm:t>
        <a:bodyPr/>
        <a:lstStyle/>
        <a:p>
          <a:endParaRPr lang="en-US"/>
        </a:p>
      </dgm:t>
    </dgm:pt>
    <dgm:pt modelId="{5A557725-2A6A-44FB-9414-BF7606933CB6}">
      <dgm:prSet phldrT="[Text]"/>
      <dgm:spPr>
        <a:xfrm>
          <a:off x="3298465" y="21804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১০-১৫ টি গ্রাম নিয়ে গঠিত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DA1C8779-BC7C-45C9-9BE4-56B6EDD32CC1}" type="parTrans" cxnId="{3D12EA78-71D8-474D-940B-2F6D259725A1}">
      <dgm:prSet/>
      <dgm:spPr>
        <a:xfrm rot="16200000">
          <a:off x="3738249" y="1429493"/>
          <a:ext cx="389420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A7D2ABC-7F5E-454F-B7BC-CB7E7F0412C2}" type="sibTrans" cxnId="{3D12EA78-71D8-474D-940B-2F6D259725A1}">
      <dgm:prSet/>
      <dgm:spPr/>
      <dgm:t>
        <a:bodyPr/>
        <a:lstStyle/>
        <a:p>
          <a:endParaRPr lang="en-US"/>
        </a:p>
      </dgm:t>
    </dgm:pt>
    <dgm:pt modelId="{F6D618E9-0ADB-470E-890F-32AFC9DEAC2A}">
      <dgm:prSet phldrT="[Text]"/>
      <dgm:spPr>
        <a:xfrm>
          <a:off x="4825560" y="654348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০১ জন চেয়ারম্যান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98C1AF94-2900-49C7-A908-D3679B321D11}" type="parTrans" cxnId="{6682C1A6-0DBE-4DF5-A8FA-7767E3EFAB17}">
      <dgm:prSet/>
      <dgm:spPr>
        <a:xfrm rot="18900000">
          <a:off x="4561532" y="1758183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D1B2359-11BA-4066-A7CA-4375F10E3C4B}" type="sibTrans" cxnId="{6682C1A6-0DBE-4DF5-A8FA-7767E3EFAB17}">
      <dgm:prSet/>
      <dgm:spPr/>
      <dgm:t>
        <a:bodyPr/>
        <a:lstStyle/>
        <a:p>
          <a:endParaRPr lang="en-US"/>
        </a:p>
      </dgm:t>
    </dgm:pt>
    <dgm:pt modelId="{22195901-863D-40BB-8505-4648FA553E0E}">
      <dgm:prSet phldrT="[Text]"/>
      <dgm:spPr>
        <a:xfrm>
          <a:off x="1138827" y="2181443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কার্যকাল ০৫ বছর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1D699D0E-1901-4EB1-B9EE-03DBE705533B}" type="parTrans" cxnId="{90E8BE0A-7301-4104-81EC-6C82CE23F034}">
      <dgm:prSet/>
      <dgm:spPr>
        <a:xfrm rot="10800000">
          <a:off x="2581251" y="2576239"/>
          <a:ext cx="367685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A97EB7F-5338-41EE-8516-AB2B14D47C60}" type="sibTrans" cxnId="{90E8BE0A-7301-4104-81EC-6C82CE23F034}">
      <dgm:prSet/>
      <dgm:spPr/>
      <dgm:t>
        <a:bodyPr/>
        <a:lstStyle/>
        <a:p>
          <a:endParaRPr lang="en-US"/>
        </a:p>
      </dgm:t>
    </dgm:pt>
    <dgm:pt modelId="{7578BA4E-D526-4FBB-84C1-211E19729329}">
      <dgm:prSet phldrT="[Text]"/>
      <dgm:spPr>
        <a:xfrm>
          <a:off x="1771370" y="654348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মোট ৪৪৫৩ টি ইউনিয়ন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D63690B9-FAB3-415B-8EF9-E4995062B8C0}" type="parTrans" cxnId="{843E272F-FA1A-48A8-85D7-EB574C9726F7}">
      <dgm:prSet/>
      <dgm:spPr>
        <a:xfrm rot="13500000">
          <a:off x="2925421" y="1758183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A994D77-F2AB-49A0-854D-71D44F8B8DC2}" type="sibTrans" cxnId="{843E272F-FA1A-48A8-85D7-EB574C9726F7}">
      <dgm:prSet/>
      <dgm:spPr/>
      <dgm:t>
        <a:bodyPr/>
        <a:lstStyle/>
        <a:p>
          <a:endParaRPr lang="en-US"/>
        </a:p>
      </dgm:t>
    </dgm:pt>
    <dgm:pt modelId="{42B418F3-216F-4546-8C4B-477620FAEC1D}">
      <dgm:prSet phldrT="[Text]"/>
      <dgm:spPr>
        <a:xfrm>
          <a:off x="5458103" y="2181443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০৯ জন সাধারণ সদস্য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83CD8D3C-6E43-484B-9A1E-990FAC739D2C}" type="parTrans" cxnId="{CC11BBE4-480F-46A6-9102-7E18BBCCFC3A}">
      <dgm:prSet/>
      <dgm:spPr>
        <a:xfrm>
          <a:off x="4916982" y="2576239"/>
          <a:ext cx="367685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69B6E5E-052B-4879-8A6E-FB236FC5AB77}" type="sibTrans" cxnId="{CC11BBE4-480F-46A6-9102-7E18BBCCFC3A}">
      <dgm:prSet/>
      <dgm:spPr/>
      <dgm:t>
        <a:bodyPr/>
        <a:lstStyle/>
        <a:p>
          <a:endParaRPr lang="en-US"/>
        </a:p>
      </dgm:t>
    </dgm:pt>
    <dgm:pt modelId="{EC188629-7967-4587-AE13-01EB5255A2D5}">
      <dgm:prSet phldrT="[Text]"/>
      <dgm:spPr>
        <a:xfrm>
          <a:off x="4825560" y="3708537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০৩ জন মহিলা সদস্য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D8115318-4C33-495C-BC18-1F3A90CDF043}" type="parTrans" cxnId="{1928F3AB-77B4-4BB4-BECB-6499366EBE7B}">
      <dgm:prSet/>
      <dgm:spPr>
        <a:xfrm rot="2700000">
          <a:off x="4561532" y="3394294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ECEDA7D-365D-46D4-86FA-7806079AB69B}" type="sibTrans" cxnId="{1928F3AB-77B4-4BB4-BECB-6499366EBE7B}">
      <dgm:prSet/>
      <dgm:spPr/>
      <dgm:t>
        <a:bodyPr/>
        <a:lstStyle/>
        <a:p>
          <a:endParaRPr lang="en-US"/>
        </a:p>
      </dgm:t>
    </dgm:pt>
    <dgm:pt modelId="{16E93636-7461-421C-985A-287E43A97DF1}">
      <dgm:prSet phldrT="[Text]"/>
      <dgm:spPr>
        <a:xfrm>
          <a:off x="3298465" y="4341081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০৯ টি ওয়ার্ড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29A20188-87CA-4416-9367-84C6A98A40A7}" type="parTrans" cxnId="{5048C2C8-FC3E-47AB-B132-E772E8F60830}">
      <dgm:prSet/>
      <dgm:spPr>
        <a:xfrm rot="5400000">
          <a:off x="3738249" y="3722984"/>
          <a:ext cx="389420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799B713-22CC-42D9-92E4-AA734D966ACF}" type="sibTrans" cxnId="{5048C2C8-FC3E-47AB-B132-E772E8F60830}">
      <dgm:prSet/>
      <dgm:spPr/>
      <dgm:t>
        <a:bodyPr/>
        <a:lstStyle/>
        <a:p>
          <a:endParaRPr lang="en-US"/>
        </a:p>
      </dgm:t>
    </dgm:pt>
    <dgm:pt modelId="{3A7B6E1D-4503-408D-94F9-C2B9F2831EAA}">
      <dgm:prSet phldrT="[Text]"/>
      <dgm:spPr>
        <a:xfrm>
          <a:off x="1771370" y="3708537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bn-IN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০১ জন সচিব </a:t>
          </a:r>
          <a:endParaRPr lang="en-US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F085E9AD-1464-4FF7-A6E6-AAFEF0FE2B42}" type="parTrans" cxnId="{329F736C-9765-4C81-B93A-EA25C48349D4}">
      <dgm:prSet/>
      <dgm:spPr>
        <a:xfrm rot="8100000">
          <a:off x="2925421" y="3394294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BFA7262-47CB-411A-A15D-CEBB96B5D179}" type="sibTrans" cxnId="{329F736C-9765-4C81-B93A-EA25C48349D4}">
      <dgm:prSet/>
      <dgm:spPr/>
      <dgm:t>
        <a:bodyPr/>
        <a:lstStyle/>
        <a:p>
          <a:endParaRPr lang="en-US"/>
        </a:p>
      </dgm:t>
    </dgm:pt>
    <dgm:pt modelId="{69E497F8-B5C5-42D7-9840-7F1BF1F88D3D}" type="pres">
      <dgm:prSet presAssocID="{7EE7CDD5-3BBB-44C9-BCD8-3DDF1D8286C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34109E-83B4-4444-A46A-79424C49A897}" type="pres">
      <dgm:prSet presAssocID="{C0314968-144E-47E4-B555-14D4CC96DD2C}" presName="centerShape" presStyleLbl="node0" presStyleIdx="0" presStyleCnt="1" custScaleX="117930" custScaleY="112113"/>
      <dgm:spPr/>
    </dgm:pt>
    <dgm:pt modelId="{93B99FC5-D521-4D6A-91D4-51D78A6ABED3}" type="pres">
      <dgm:prSet presAssocID="{DA1C8779-BC7C-45C9-9BE4-56B6EDD32CC1}" presName="parTrans" presStyleLbl="sibTrans2D1" presStyleIdx="0" presStyleCnt="8"/>
      <dgm:spPr/>
    </dgm:pt>
    <dgm:pt modelId="{55ADA3E0-4CA3-42E6-AE63-7D7878B25486}" type="pres">
      <dgm:prSet presAssocID="{DA1C8779-BC7C-45C9-9BE4-56B6EDD32CC1}" presName="connectorText" presStyleLbl="sibTrans2D1" presStyleIdx="0" presStyleCnt="8"/>
      <dgm:spPr/>
    </dgm:pt>
    <dgm:pt modelId="{3A332695-184F-4E13-B211-73EF86B4CE5B}" type="pres">
      <dgm:prSet presAssocID="{5A557725-2A6A-44FB-9414-BF7606933CB6}" presName="node" presStyleLbl="node1" presStyleIdx="0" presStyleCnt="8">
        <dgm:presLayoutVars>
          <dgm:bulletEnabled val="1"/>
        </dgm:presLayoutVars>
      </dgm:prSet>
      <dgm:spPr/>
    </dgm:pt>
    <dgm:pt modelId="{F243F4B2-DC4C-4AC6-84F0-DD4FFE7C3362}" type="pres">
      <dgm:prSet presAssocID="{98C1AF94-2900-49C7-A908-D3679B321D11}" presName="parTrans" presStyleLbl="sibTrans2D1" presStyleIdx="1" presStyleCnt="8"/>
      <dgm:spPr/>
    </dgm:pt>
    <dgm:pt modelId="{D6A8CBDE-7731-4DEF-A4EF-75D4F8CCA573}" type="pres">
      <dgm:prSet presAssocID="{98C1AF94-2900-49C7-A908-D3679B321D11}" presName="connectorText" presStyleLbl="sibTrans2D1" presStyleIdx="1" presStyleCnt="8"/>
      <dgm:spPr/>
    </dgm:pt>
    <dgm:pt modelId="{90059F4A-7A51-4020-8658-629D1BDD82C8}" type="pres">
      <dgm:prSet presAssocID="{F6D618E9-0ADB-470E-890F-32AFC9DEAC2A}" presName="node" presStyleLbl="node1" presStyleIdx="1" presStyleCnt="8">
        <dgm:presLayoutVars>
          <dgm:bulletEnabled val="1"/>
        </dgm:presLayoutVars>
      </dgm:prSet>
      <dgm:spPr/>
    </dgm:pt>
    <dgm:pt modelId="{35C908A0-091F-498D-9DCD-1D603CC6C238}" type="pres">
      <dgm:prSet presAssocID="{83CD8D3C-6E43-484B-9A1E-990FAC739D2C}" presName="parTrans" presStyleLbl="sibTrans2D1" presStyleIdx="2" presStyleCnt="8"/>
      <dgm:spPr/>
    </dgm:pt>
    <dgm:pt modelId="{01255D73-A34F-4296-8246-26F7E7C1FDBC}" type="pres">
      <dgm:prSet presAssocID="{83CD8D3C-6E43-484B-9A1E-990FAC739D2C}" presName="connectorText" presStyleLbl="sibTrans2D1" presStyleIdx="2" presStyleCnt="8"/>
      <dgm:spPr/>
    </dgm:pt>
    <dgm:pt modelId="{E086DC12-0727-4D9D-94C5-126B10531516}" type="pres">
      <dgm:prSet presAssocID="{42B418F3-216F-4546-8C4B-477620FAEC1D}" presName="node" presStyleLbl="node1" presStyleIdx="2" presStyleCnt="8">
        <dgm:presLayoutVars>
          <dgm:bulletEnabled val="1"/>
        </dgm:presLayoutVars>
      </dgm:prSet>
      <dgm:spPr/>
    </dgm:pt>
    <dgm:pt modelId="{827AED7E-4279-4805-AB11-A7A9431DB4AE}" type="pres">
      <dgm:prSet presAssocID="{D8115318-4C33-495C-BC18-1F3A90CDF043}" presName="parTrans" presStyleLbl="sibTrans2D1" presStyleIdx="3" presStyleCnt="8"/>
      <dgm:spPr/>
    </dgm:pt>
    <dgm:pt modelId="{7CB8043F-B7FF-47DD-A407-FF0F4071E475}" type="pres">
      <dgm:prSet presAssocID="{D8115318-4C33-495C-BC18-1F3A90CDF043}" presName="connectorText" presStyleLbl="sibTrans2D1" presStyleIdx="3" presStyleCnt="8"/>
      <dgm:spPr/>
    </dgm:pt>
    <dgm:pt modelId="{5E456174-FB49-4EA1-AF85-37E091AAAE2C}" type="pres">
      <dgm:prSet presAssocID="{EC188629-7967-4587-AE13-01EB5255A2D5}" presName="node" presStyleLbl="node1" presStyleIdx="3" presStyleCnt="8">
        <dgm:presLayoutVars>
          <dgm:bulletEnabled val="1"/>
        </dgm:presLayoutVars>
      </dgm:prSet>
      <dgm:spPr/>
    </dgm:pt>
    <dgm:pt modelId="{05BD1E6F-CFC8-4A9C-BDF2-419413667A3F}" type="pres">
      <dgm:prSet presAssocID="{29A20188-87CA-4416-9367-84C6A98A40A7}" presName="parTrans" presStyleLbl="sibTrans2D1" presStyleIdx="4" presStyleCnt="8"/>
      <dgm:spPr/>
    </dgm:pt>
    <dgm:pt modelId="{38C53643-8308-4E38-94F2-33A1A62A0681}" type="pres">
      <dgm:prSet presAssocID="{29A20188-87CA-4416-9367-84C6A98A40A7}" presName="connectorText" presStyleLbl="sibTrans2D1" presStyleIdx="4" presStyleCnt="8"/>
      <dgm:spPr/>
    </dgm:pt>
    <dgm:pt modelId="{4D883723-4478-42CE-9603-76E06FF46E6E}" type="pres">
      <dgm:prSet presAssocID="{16E93636-7461-421C-985A-287E43A97DF1}" presName="node" presStyleLbl="node1" presStyleIdx="4" presStyleCnt="8">
        <dgm:presLayoutVars>
          <dgm:bulletEnabled val="1"/>
        </dgm:presLayoutVars>
      </dgm:prSet>
      <dgm:spPr/>
    </dgm:pt>
    <dgm:pt modelId="{71DDC53E-56FD-4D9E-8934-DC9EBF08AEFD}" type="pres">
      <dgm:prSet presAssocID="{F085E9AD-1464-4FF7-A6E6-AAFEF0FE2B42}" presName="parTrans" presStyleLbl="sibTrans2D1" presStyleIdx="5" presStyleCnt="8"/>
      <dgm:spPr/>
    </dgm:pt>
    <dgm:pt modelId="{F52DAFEB-1104-4A9A-8057-A2A5188957A4}" type="pres">
      <dgm:prSet presAssocID="{F085E9AD-1464-4FF7-A6E6-AAFEF0FE2B42}" presName="connectorText" presStyleLbl="sibTrans2D1" presStyleIdx="5" presStyleCnt="8"/>
      <dgm:spPr/>
    </dgm:pt>
    <dgm:pt modelId="{748E87F9-A58F-4045-A9E8-04359AE757FB}" type="pres">
      <dgm:prSet presAssocID="{3A7B6E1D-4503-408D-94F9-C2B9F2831EAA}" presName="node" presStyleLbl="node1" presStyleIdx="5" presStyleCnt="8">
        <dgm:presLayoutVars>
          <dgm:bulletEnabled val="1"/>
        </dgm:presLayoutVars>
      </dgm:prSet>
      <dgm:spPr/>
    </dgm:pt>
    <dgm:pt modelId="{5344933A-ABDF-4080-AE34-7C6DAF3E6162}" type="pres">
      <dgm:prSet presAssocID="{1D699D0E-1901-4EB1-B9EE-03DBE705533B}" presName="parTrans" presStyleLbl="sibTrans2D1" presStyleIdx="6" presStyleCnt="8"/>
      <dgm:spPr/>
    </dgm:pt>
    <dgm:pt modelId="{F224E848-D99C-4DCB-B2B8-BA8E946AD7A5}" type="pres">
      <dgm:prSet presAssocID="{1D699D0E-1901-4EB1-B9EE-03DBE705533B}" presName="connectorText" presStyleLbl="sibTrans2D1" presStyleIdx="6" presStyleCnt="8"/>
      <dgm:spPr/>
    </dgm:pt>
    <dgm:pt modelId="{DD7F7026-FD2D-45C5-860B-164FA4650E06}" type="pres">
      <dgm:prSet presAssocID="{22195901-863D-40BB-8505-4648FA553E0E}" presName="node" presStyleLbl="node1" presStyleIdx="6" presStyleCnt="8">
        <dgm:presLayoutVars>
          <dgm:bulletEnabled val="1"/>
        </dgm:presLayoutVars>
      </dgm:prSet>
      <dgm:spPr/>
    </dgm:pt>
    <dgm:pt modelId="{90F530F4-E946-466D-B173-BCF49EAEDDE5}" type="pres">
      <dgm:prSet presAssocID="{D63690B9-FAB3-415B-8EF9-E4995062B8C0}" presName="parTrans" presStyleLbl="sibTrans2D1" presStyleIdx="7" presStyleCnt="8"/>
      <dgm:spPr/>
    </dgm:pt>
    <dgm:pt modelId="{2226128E-4B6A-49E7-A535-B968BF696337}" type="pres">
      <dgm:prSet presAssocID="{D63690B9-FAB3-415B-8EF9-E4995062B8C0}" presName="connectorText" presStyleLbl="sibTrans2D1" presStyleIdx="7" presStyleCnt="8"/>
      <dgm:spPr/>
    </dgm:pt>
    <dgm:pt modelId="{257D9A72-7D8A-46E9-AE26-B43338211479}" type="pres">
      <dgm:prSet presAssocID="{7578BA4E-D526-4FBB-84C1-211E19729329}" presName="node" presStyleLbl="node1" presStyleIdx="7" presStyleCnt="8">
        <dgm:presLayoutVars>
          <dgm:bulletEnabled val="1"/>
        </dgm:presLayoutVars>
      </dgm:prSet>
      <dgm:spPr/>
    </dgm:pt>
  </dgm:ptLst>
  <dgm:cxnLst>
    <dgm:cxn modelId="{1FD0110A-8EBD-4C59-8426-36F65F8535D1}" type="presOf" srcId="{83CD8D3C-6E43-484B-9A1E-990FAC739D2C}" destId="{01255D73-A34F-4296-8246-26F7E7C1FDBC}" srcOrd="1" destOrd="0" presId="urn:microsoft.com/office/officeart/2005/8/layout/radial5"/>
    <dgm:cxn modelId="{90E8BE0A-7301-4104-81EC-6C82CE23F034}" srcId="{C0314968-144E-47E4-B555-14D4CC96DD2C}" destId="{22195901-863D-40BB-8505-4648FA553E0E}" srcOrd="6" destOrd="0" parTransId="{1D699D0E-1901-4EB1-B9EE-03DBE705533B}" sibTransId="{9A97EB7F-5338-41EE-8516-AB2B14D47C60}"/>
    <dgm:cxn modelId="{8E446011-6085-4DBD-A73F-FF34C872CC48}" type="presOf" srcId="{D63690B9-FAB3-415B-8EF9-E4995062B8C0}" destId="{2226128E-4B6A-49E7-A535-B968BF696337}" srcOrd="1" destOrd="0" presId="urn:microsoft.com/office/officeart/2005/8/layout/radial5"/>
    <dgm:cxn modelId="{5F94C012-AE92-4D92-BD35-A8CB94FCC0C7}" type="presOf" srcId="{98C1AF94-2900-49C7-A908-D3679B321D11}" destId="{F243F4B2-DC4C-4AC6-84F0-DD4FFE7C3362}" srcOrd="0" destOrd="0" presId="urn:microsoft.com/office/officeart/2005/8/layout/radial5"/>
    <dgm:cxn modelId="{C6262423-B49A-4412-8B14-126A7FF893E3}" type="presOf" srcId="{F085E9AD-1464-4FF7-A6E6-AAFEF0FE2B42}" destId="{F52DAFEB-1104-4A9A-8057-A2A5188957A4}" srcOrd="1" destOrd="0" presId="urn:microsoft.com/office/officeart/2005/8/layout/radial5"/>
    <dgm:cxn modelId="{6D7DA22E-2645-43EC-8C32-6F6CE2A5E9CE}" type="presOf" srcId="{1D699D0E-1901-4EB1-B9EE-03DBE705533B}" destId="{5344933A-ABDF-4080-AE34-7C6DAF3E6162}" srcOrd="0" destOrd="0" presId="urn:microsoft.com/office/officeart/2005/8/layout/radial5"/>
    <dgm:cxn modelId="{843E272F-FA1A-48A8-85D7-EB574C9726F7}" srcId="{C0314968-144E-47E4-B555-14D4CC96DD2C}" destId="{7578BA4E-D526-4FBB-84C1-211E19729329}" srcOrd="7" destOrd="0" parTransId="{D63690B9-FAB3-415B-8EF9-E4995062B8C0}" sibTransId="{AA994D77-F2AB-49A0-854D-71D44F8B8DC2}"/>
    <dgm:cxn modelId="{D8B4A432-5678-4AA1-AB3D-315F36C4C19A}" type="presOf" srcId="{5A557725-2A6A-44FB-9414-BF7606933CB6}" destId="{3A332695-184F-4E13-B211-73EF86B4CE5B}" srcOrd="0" destOrd="0" presId="urn:microsoft.com/office/officeart/2005/8/layout/radial5"/>
    <dgm:cxn modelId="{D7C3F766-6047-48D9-BBEF-AF0986D0A9D5}" type="presOf" srcId="{7578BA4E-D526-4FBB-84C1-211E19729329}" destId="{257D9A72-7D8A-46E9-AE26-B43338211479}" srcOrd="0" destOrd="0" presId="urn:microsoft.com/office/officeart/2005/8/layout/radial5"/>
    <dgm:cxn modelId="{329F736C-9765-4C81-B93A-EA25C48349D4}" srcId="{C0314968-144E-47E4-B555-14D4CC96DD2C}" destId="{3A7B6E1D-4503-408D-94F9-C2B9F2831EAA}" srcOrd="5" destOrd="0" parTransId="{F085E9AD-1464-4FF7-A6E6-AAFEF0FE2B42}" sibTransId="{DBFA7262-47CB-411A-A15D-CEBB96B5D179}"/>
    <dgm:cxn modelId="{C2CBA974-D423-4137-ABD5-DFE269D0A2E5}" type="presOf" srcId="{1D699D0E-1901-4EB1-B9EE-03DBE705533B}" destId="{F224E848-D99C-4DCB-B2B8-BA8E946AD7A5}" srcOrd="1" destOrd="0" presId="urn:microsoft.com/office/officeart/2005/8/layout/radial5"/>
    <dgm:cxn modelId="{3D12EA78-71D8-474D-940B-2F6D259725A1}" srcId="{C0314968-144E-47E4-B555-14D4CC96DD2C}" destId="{5A557725-2A6A-44FB-9414-BF7606933CB6}" srcOrd="0" destOrd="0" parTransId="{DA1C8779-BC7C-45C9-9BE4-56B6EDD32CC1}" sibTransId="{7A7D2ABC-7F5E-454F-B7BC-CB7E7F0412C2}"/>
    <dgm:cxn modelId="{A67D3159-5DCA-457E-BA46-546788E88AD2}" type="presOf" srcId="{83CD8D3C-6E43-484B-9A1E-990FAC739D2C}" destId="{35C908A0-091F-498D-9DCD-1D603CC6C238}" srcOrd="0" destOrd="0" presId="urn:microsoft.com/office/officeart/2005/8/layout/radial5"/>
    <dgm:cxn modelId="{DE70F780-2726-48ED-9DF4-17D7123B303B}" type="presOf" srcId="{F6D618E9-0ADB-470E-890F-32AFC9DEAC2A}" destId="{90059F4A-7A51-4020-8658-629D1BDD82C8}" srcOrd="0" destOrd="0" presId="urn:microsoft.com/office/officeart/2005/8/layout/radial5"/>
    <dgm:cxn modelId="{33631F8A-F753-4958-A65D-55C8B32FAD99}" type="presOf" srcId="{EC188629-7967-4587-AE13-01EB5255A2D5}" destId="{5E456174-FB49-4EA1-AF85-37E091AAAE2C}" srcOrd="0" destOrd="0" presId="urn:microsoft.com/office/officeart/2005/8/layout/radial5"/>
    <dgm:cxn modelId="{352BF68B-A646-4EAB-8C89-445A8CD6C444}" type="presOf" srcId="{C0314968-144E-47E4-B555-14D4CC96DD2C}" destId="{5034109E-83B4-4444-A46A-79424C49A897}" srcOrd="0" destOrd="0" presId="urn:microsoft.com/office/officeart/2005/8/layout/radial5"/>
    <dgm:cxn modelId="{6682C1A6-0DBE-4DF5-A8FA-7767E3EFAB17}" srcId="{C0314968-144E-47E4-B555-14D4CC96DD2C}" destId="{F6D618E9-0ADB-470E-890F-32AFC9DEAC2A}" srcOrd="1" destOrd="0" parTransId="{98C1AF94-2900-49C7-A908-D3679B321D11}" sibTransId="{6D1B2359-11BA-4066-A7CA-4375F10E3C4B}"/>
    <dgm:cxn modelId="{1928F3AB-77B4-4BB4-BECB-6499366EBE7B}" srcId="{C0314968-144E-47E4-B555-14D4CC96DD2C}" destId="{EC188629-7967-4587-AE13-01EB5255A2D5}" srcOrd="3" destOrd="0" parTransId="{D8115318-4C33-495C-BC18-1F3A90CDF043}" sibTransId="{AECEDA7D-365D-46D4-86FA-7806079AB69B}"/>
    <dgm:cxn modelId="{A3C5E0B1-9BEC-48FE-8CF1-67F3DCCA155D}" type="presOf" srcId="{7EE7CDD5-3BBB-44C9-BCD8-3DDF1D8286CD}" destId="{69E497F8-B5C5-42D7-9840-7F1BF1F88D3D}" srcOrd="0" destOrd="0" presId="urn:microsoft.com/office/officeart/2005/8/layout/radial5"/>
    <dgm:cxn modelId="{B2C7A2BF-9EBB-487C-AE11-D19EB73B53D9}" type="presOf" srcId="{DA1C8779-BC7C-45C9-9BE4-56B6EDD32CC1}" destId="{55ADA3E0-4CA3-42E6-AE63-7D7878B25486}" srcOrd="1" destOrd="0" presId="urn:microsoft.com/office/officeart/2005/8/layout/radial5"/>
    <dgm:cxn modelId="{28279EC4-ED93-46C4-B19E-976E669B6B5C}" type="presOf" srcId="{29A20188-87CA-4416-9367-84C6A98A40A7}" destId="{38C53643-8308-4E38-94F2-33A1A62A0681}" srcOrd="1" destOrd="0" presId="urn:microsoft.com/office/officeart/2005/8/layout/radial5"/>
    <dgm:cxn modelId="{5048C2C8-FC3E-47AB-B132-E772E8F60830}" srcId="{C0314968-144E-47E4-B555-14D4CC96DD2C}" destId="{16E93636-7461-421C-985A-287E43A97DF1}" srcOrd="4" destOrd="0" parTransId="{29A20188-87CA-4416-9367-84C6A98A40A7}" sibTransId="{8799B713-22CC-42D9-92E4-AA734D966ACF}"/>
    <dgm:cxn modelId="{82697ACB-A2F1-4A27-974A-A3027C50840F}" type="presOf" srcId="{D63690B9-FAB3-415B-8EF9-E4995062B8C0}" destId="{90F530F4-E946-466D-B173-BCF49EAEDDE5}" srcOrd="0" destOrd="0" presId="urn:microsoft.com/office/officeart/2005/8/layout/radial5"/>
    <dgm:cxn modelId="{E0B111CF-C610-4C74-BC10-CA091D5B32EC}" type="presOf" srcId="{DA1C8779-BC7C-45C9-9BE4-56B6EDD32CC1}" destId="{93B99FC5-D521-4D6A-91D4-51D78A6ABED3}" srcOrd="0" destOrd="0" presId="urn:microsoft.com/office/officeart/2005/8/layout/radial5"/>
    <dgm:cxn modelId="{494F99CF-B656-45DD-ABCF-618DABC80D78}" type="presOf" srcId="{D8115318-4C33-495C-BC18-1F3A90CDF043}" destId="{7CB8043F-B7FF-47DD-A407-FF0F4071E475}" srcOrd="1" destOrd="0" presId="urn:microsoft.com/office/officeart/2005/8/layout/radial5"/>
    <dgm:cxn modelId="{AEA216D0-FBF9-477C-809F-D563D97429B1}" srcId="{7EE7CDD5-3BBB-44C9-BCD8-3DDF1D8286CD}" destId="{C0314968-144E-47E4-B555-14D4CC96DD2C}" srcOrd="0" destOrd="0" parTransId="{E215A3A4-EFE5-4372-AFE8-BD6E2DAA87AC}" sibTransId="{091D0897-3BDE-439D-B69D-887112EC9C9C}"/>
    <dgm:cxn modelId="{303E40D4-48E2-40D2-B8D3-412A1BE54BD0}" type="presOf" srcId="{98C1AF94-2900-49C7-A908-D3679B321D11}" destId="{D6A8CBDE-7731-4DEF-A4EF-75D4F8CCA573}" srcOrd="1" destOrd="0" presId="urn:microsoft.com/office/officeart/2005/8/layout/radial5"/>
    <dgm:cxn modelId="{C16BA6D7-B2A4-456E-8472-DC71F3F04D1E}" type="presOf" srcId="{16E93636-7461-421C-985A-287E43A97DF1}" destId="{4D883723-4478-42CE-9603-76E06FF46E6E}" srcOrd="0" destOrd="0" presId="urn:microsoft.com/office/officeart/2005/8/layout/radial5"/>
    <dgm:cxn modelId="{9DB2CAD7-0E6C-4E04-826F-E0B3C6A40F66}" type="presOf" srcId="{29A20188-87CA-4416-9367-84C6A98A40A7}" destId="{05BD1E6F-CFC8-4A9C-BDF2-419413667A3F}" srcOrd="0" destOrd="0" presId="urn:microsoft.com/office/officeart/2005/8/layout/radial5"/>
    <dgm:cxn modelId="{39B8FCD7-EAC0-4D89-ABF9-B978DDC8DFB6}" type="presOf" srcId="{3A7B6E1D-4503-408D-94F9-C2B9F2831EAA}" destId="{748E87F9-A58F-4045-A9E8-04359AE757FB}" srcOrd="0" destOrd="0" presId="urn:microsoft.com/office/officeart/2005/8/layout/radial5"/>
    <dgm:cxn modelId="{A2B02FE1-5318-41D2-B0B8-9E0BA601F3FB}" type="presOf" srcId="{F085E9AD-1464-4FF7-A6E6-AAFEF0FE2B42}" destId="{71DDC53E-56FD-4D9E-8934-DC9EBF08AEFD}" srcOrd="0" destOrd="0" presId="urn:microsoft.com/office/officeart/2005/8/layout/radial5"/>
    <dgm:cxn modelId="{CC11BBE4-480F-46A6-9102-7E18BBCCFC3A}" srcId="{C0314968-144E-47E4-B555-14D4CC96DD2C}" destId="{42B418F3-216F-4546-8C4B-477620FAEC1D}" srcOrd="2" destOrd="0" parTransId="{83CD8D3C-6E43-484B-9A1E-990FAC739D2C}" sibTransId="{F69B6E5E-052B-4879-8A6E-FB236FC5AB77}"/>
    <dgm:cxn modelId="{CCEE7FF5-63E6-4816-8649-F9E33C6D5E15}" type="presOf" srcId="{42B418F3-216F-4546-8C4B-477620FAEC1D}" destId="{E086DC12-0727-4D9D-94C5-126B10531516}" srcOrd="0" destOrd="0" presId="urn:microsoft.com/office/officeart/2005/8/layout/radial5"/>
    <dgm:cxn modelId="{5DCB46F7-25A9-4A3E-B21C-4741C886DFA4}" type="presOf" srcId="{D8115318-4C33-495C-BC18-1F3A90CDF043}" destId="{827AED7E-4279-4805-AB11-A7A9431DB4AE}" srcOrd="0" destOrd="0" presId="urn:microsoft.com/office/officeart/2005/8/layout/radial5"/>
    <dgm:cxn modelId="{ED5A27FC-F35D-449E-8562-E04107D27BC8}" type="presOf" srcId="{22195901-863D-40BB-8505-4648FA553E0E}" destId="{DD7F7026-FD2D-45C5-860B-164FA4650E06}" srcOrd="0" destOrd="0" presId="urn:microsoft.com/office/officeart/2005/8/layout/radial5"/>
    <dgm:cxn modelId="{28CE2944-3992-4E17-B1D1-93514699F979}" type="presParOf" srcId="{69E497F8-B5C5-42D7-9840-7F1BF1F88D3D}" destId="{5034109E-83B4-4444-A46A-79424C49A897}" srcOrd="0" destOrd="0" presId="urn:microsoft.com/office/officeart/2005/8/layout/radial5"/>
    <dgm:cxn modelId="{D07DB495-5D2E-423E-8046-E183FDDAA69F}" type="presParOf" srcId="{69E497F8-B5C5-42D7-9840-7F1BF1F88D3D}" destId="{93B99FC5-D521-4D6A-91D4-51D78A6ABED3}" srcOrd="1" destOrd="0" presId="urn:microsoft.com/office/officeart/2005/8/layout/radial5"/>
    <dgm:cxn modelId="{A12DDE71-E347-4ECE-B707-E2FB3DAE3AC1}" type="presParOf" srcId="{93B99FC5-D521-4D6A-91D4-51D78A6ABED3}" destId="{55ADA3E0-4CA3-42E6-AE63-7D7878B25486}" srcOrd="0" destOrd="0" presId="urn:microsoft.com/office/officeart/2005/8/layout/radial5"/>
    <dgm:cxn modelId="{EA7E0E73-0C43-49BE-82B5-A441F44FFB3C}" type="presParOf" srcId="{69E497F8-B5C5-42D7-9840-7F1BF1F88D3D}" destId="{3A332695-184F-4E13-B211-73EF86B4CE5B}" srcOrd="2" destOrd="0" presId="urn:microsoft.com/office/officeart/2005/8/layout/radial5"/>
    <dgm:cxn modelId="{9AEE8B3A-5EBB-473C-A183-420385F774BA}" type="presParOf" srcId="{69E497F8-B5C5-42D7-9840-7F1BF1F88D3D}" destId="{F243F4B2-DC4C-4AC6-84F0-DD4FFE7C3362}" srcOrd="3" destOrd="0" presId="urn:microsoft.com/office/officeart/2005/8/layout/radial5"/>
    <dgm:cxn modelId="{B32D00FF-056E-4704-A346-06D59AA113BF}" type="presParOf" srcId="{F243F4B2-DC4C-4AC6-84F0-DD4FFE7C3362}" destId="{D6A8CBDE-7731-4DEF-A4EF-75D4F8CCA573}" srcOrd="0" destOrd="0" presId="urn:microsoft.com/office/officeart/2005/8/layout/radial5"/>
    <dgm:cxn modelId="{77EB7E6F-D859-4AED-B3E3-4126AEF88C77}" type="presParOf" srcId="{69E497F8-B5C5-42D7-9840-7F1BF1F88D3D}" destId="{90059F4A-7A51-4020-8658-629D1BDD82C8}" srcOrd="4" destOrd="0" presId="urn:microsoft.com/office/officeart/2005/8/layout/radial5"/>
    <dgm:cxn modelId="{049906F7-3736-440B-973F-211671BB07E1}" type="presParOf" srcId="{69E497F8-B5C5-42D7-9840-7F1BF1F88D3D}" destId="{35C908A0-091F-498D-9DCD-1D603CC6C238}" srcOrd="5" destOrd="0" presId="urn:microsoft.com/office/officeart/2005/8/layout/radial5"/>
    <dgm:cxn modelId="{2760D75E-E7BA-485D-9804-F5E75A58BE0D}" type="presParOf" srcId="{35C908A0-091F-498D-9DCD-1D603CC6C238}" destId="{01255D73-A34F-4296-8246-26F7E7C1FDBC}" srcOrd="0" destOrd="0" presId="urn:microsoft.com/office/officeart/2005/8/layout/radial5"/>
    <dgm:cxn modelId="{C4B9A88D-70E0-4FD9-91CD-9927BCCA6323}" type="presParOf" srcId="{69E497F8-B5C5-42D7-9840-7F1BF1F88D3D}" destId="{E086DC12-0727-4D9D-94C5-126B10531516}" srcOrd="6" destOrd="0" presId="urn:microsoft.com/office/officeart/2005/8/layout/radial5"/>
    <dgm:cxn modelId="{3992F445-5DE1-450E-8289-5244B93C750A}" type="presParOf" srcId="{69E497F8-B5C5-42D7-9840-7F1BF1F88D3D}" destId="{827AED7E-4279-4805-AB11-A7A9431DB4AE}" srcOrd="7" destOrd="0" presId="urn:microsoft.com/office/officeart/2005/8/layout/radial5"/>
    <dgm:cxn modelId="{408F77CF-6C32-4751-874D-6AE39EE6C5F5}" type="presParOf" srcId="{827AED7E-4279-4805-AB11-A7A9431DB4AE}" destId="{7CB8043F-B7FF-47DD-A407-FF0F4071E475}" srcOrd="0" destOrd="0" presId="urn:microsoft.com/office/officeart/2005/8/layout/radial5"/>
    <dgm:cxn modelId="{0C89065E-D567-4C6C-9200-54609CA0FC50}" type="presParOf" srcId="{69E497F8-B5C5-42D7-9840-7F1BF1F88D3D}" destId="{5E456174-FB49-4EA1-AF85-37E091AAAE2C}" srcOrd="8" destOrd="0" presId="urn:microsoft.com/office/officeart/2005/8/layout/radial5"/>
    <dgm:cxn modelId="{B9F53783-26AA-447A-BBE4-9D15996A1E66}" type="presParOf" srcId="{69E497F8-B5C5-42D7-9840-7F1BF1F88D3D}" destId="{05BD1E6F-CFC8-4A9C-BDF2-419413667A3F}" srcOrd="9" destOrd="0" presId="urn:microsoft.com/office/officeart/2005/8/layout/radial5"/>
    <dgm:cxn modelId="{FC07F56E-EE35-4E43-AFFB-54C4057C2DDC}" type="presParOf" srcId="{05BD1E6F-CFC8-4A9C-BDF2-419413667A3F}" destId="{38C53643-8308-4E38-94F2-33A1A62A0681}" srcOrd="0" destOrd="0" presId="urn:microsoft.com/office/officeart/2005/8/layout/radial5"/>
    <dgm:cxn modelId="{72542011-187C-4683-8253-7260050D02B2}" type="presParOf" srcId="{69E497F8-B5C5-42D7-9840-7F1BF1F88D3D}" destId="{4D883723-4478-42CE-9603-76E06FF46E6E}" srcOrd="10" destOrd="0" presId="urn:microsoft.com/office/officeart/2005/8/layout/radial5"/>
    <dgm:cxn modelId="{96B27ED0-8B3E-4BCC-912E-AACF3F870860}" type="presParOf" srcId="{69E497F8-B5C5-42D7-9840-7F1BF1F88D3D}" destId="{71DDC53E-56FD-4D9E-8934-DC9EBF08AEFD}" srcOrd="11" destOrd="0" presId="urn:microsoft.com/office/officeart/2005/8/layout/radial5"/>
    <dgm:cxn modelId="{32070E3E-548A-4339-BE91-D85511D183F5}" type="presParOf" srcId="{71DDC53E-56FD-4D9E-8934-DC9EBF08AEFD}" destId="{F52DAFEB-1104-4A9A-8057-A2A5188957A4}" srcOrd="0" destOrd="0" presId="urn:microsoft.com/office/officeart/2005/8/layout/radial5"/>
    <dgm:cxn modelId="{DD5EE330-36F8-4CC7-A397-08E3C418E936}" type="presParOf" srcId="{69E497F8-B5C5-42D7-9840-7F1BF1F88D3D}" destId="{748E87F9-A58F-4045-A9E8-04359AE757FB}" srcOrd="12" destOrd="0" presId="urn:microsoft.com/office/officeart/2005/8/layout/radial5"/>
    <dgm:cxn modelId="{E8AF62C3-F5F2-4B14-A2C1-9E46087FCE06}" type="presParOf" srcId="{69E497F8-B5C5-42D7-9840-7F1BF1F88D3D}" destId="{5344933A-ABDF-4080-AE34-7C6DAF3E6162}" srcOrd="13" destOrd="0" presId="urn:microsoft.com/office/officeart/2005/8/layout/radial5"/>
    <dgm:cxn modelId="{A850FC70-D789-4103-9BF0-9554996B7215}" type="presParOf" srcId="{5344933A-ABDF-4080-AE34-7C6DAF3E6162}" destId="{F224E848-D99C-4DCB-B2B8-BA8E946AD7A5}" srcOrd="0" destOrd="0" presId="urn:microsoft.com/office/officeart/2005/8/layout/radial5"/>
    <dgm:cxn modelId="{63F0C6CA-4D5C-4C15-8141-41530127791C}" type="presParOf" srcId="{69E497F8-B5C5-42D7-9840-7F1BF1F88D3D}" destId="{DD7F7026-FD2D-45C5-860B-164FA4650E06}" srcOrd="14" destOrd="0" presId="urn:microsoft.com/office/officeart/2005/8/layout/radial5"/>
    <dgm:cxn modelId="{ADE150CC-9FFE-4A72-96A9-10A99CF57E16}" type="presParOf" srcId="{69E497F8-B5C5-42D7-9840-7F1BF1F88D3D}" destId="{90F530F4-E946-466D-B173-BCF49EAEDDE5}" srcOrd="15" destOrd="0" presId="urn:microsoft.com/office/officeart/2005/8/layout/radial5"/>
    <dgm:cxn modelId="{7A8885F6-0438-42A1-A1F0-6C559DC10BF9}" type="presParOf" srcId="{90F530F4-E946-466D-B173-BCF49EAEDDE5}" destId="{2226128E-4B6A-49E7-A535-B968BF696337}" srcOrd="0" destOrd="0" presId="urn:microsoft.com/office/officeart/2005/8/layout/radial5"/>
    <dgm:cxn modelId="{DECC10A1-1D81-4A86-870B-DD24B341E948}" type="presParOf" srcId="{69E497F8-B5C5-42D7-9840-7F1BF1F88D3D}" destId="{257D9A72-7D8A-46E9-AE26-B43338211479}" srcOrd="16" destOrd="0" presId="urn:microsoft.com/office/officeart/2005/8/layout/radial5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4109E-83B4-4444-A46A-79424C49A897}">
      <dsp:nvSpPr>
        <dsp:cNvPr id="0" name=""/>
        <dsp:cNvSpPr/>
      </dsp:nvSpPr>
      <dsp:spPr>
        <a:xfrm>
          <a:off x="3101560" y="2025547"/>
          <a:ext cx="1662797" cy="15807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dirty="0">
              <a:solidFill>
                <a:sysClr val="windowText" lastClr="00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ইউনিয়ন পরিষদ </a:t>
          </a:r>
          <a:endParaRPr lang="en-US" sz="2400" b="0" kern="1200" dirty="0">
            <a:solidFill>
              <a:sysClr val="windowText" lastClr="000000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3345071" y="2257047"/>
        <a:ext cx="1175775" cy="1117778"/>
      </dsp:txXfrm>
    </dsp:sp>
    <dsp:sp modelId="{93B99FC5-D521-4D6A-91D4-51D78A6ABED3}">
      <dsp:nvSpPr>
        <dsp:cNvPr id="0" name=""/>
        <dsp:cNvSpPr/>
      </dsp:nvSpPr>
      <dsp:spPr>
        <a:xfrm rot="16200000">
          <a:off x="3738249" y="1429493"/>
          <a:ext cx="389420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96662" y="1583785"/>
        <a:ext cx="272594" cy="287637"/>
      </dsp:txXfrm>
    </dsp:sp>
    <dsp:sp modelId="{3A332695-184F-4E13-B211-73EF86B4CE5B}">
      <dsp:nvSpPr>
        <dsp:cNvPr id="0" name=""/>
        <dsp:cNvSpPr/>
      </dsp:nvSpPr>
      <dsp:spPr>
        <a:xfrm>
          <a:off x="3298465" y="21804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১০-১৫ টি গ্রাম নিয়ে গঠিত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3484304" y="207643"/>
        <a:ext cx="897309" cy="897309"/>
      </dsp:txXfrm>
    </dsp:sp>
    <dsp:sp modelId="{F243F4B2-DC4C-4AC6-84F0-DD4FFE7C3362}">
      <dsp:nvSpPr>
        <dsp:cNvPr id="0" name=""/>
        <dsp:cNvSpPr/>
      </dsp:nvSpPr>
      <dsp:spPr>
        <a:xfrm rot="18900000">
          <a:off x="4561532" y="1758183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78181" y="1894257"/>
        <a:ext cx="265275" cy="287637"/>
      </dsp:txXfrm>
    </dsp:sp>
    <dsp:sp modelId="{90059F4A-7A51-4020-8658-629D1BDD82C8}">
      <dsp:nvSpPr>
        <dsp:cNvPr id="0" name=""/>
        <dsp:cNvSpPr/>
      </dsp:nvSpPr>
      <dsp:spPr>
        <a:xfrm>
          <a:off x="4825560" y="654348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০১ জন চেয়ারম্যান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5011399" y="840187"/>
        <a:ext cx="897309" cy="897309"/>
      </dsp:txXfrm>
    </dsp:sp>
    <dsp:sp modelId="{35C908A0-091F-498D-9DCD-1D603CC6C238}">
      <dsp:nvSpPr>
        <dsp:cNvPr id="0" name=""/>
        <dsp:cNvSpPr/>
      </dsp:nvSpPr>
      <dsp:spPr>
        <a:xfrm>
          <a:off x="4916982" y="2576239"/>
          <a:ext cx="367685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916982" y="2672118"/>
        <a:ext cx="257380" cy="287637"/>
      </dsp:txXfrm>
    </dsp:sp>
    <dsp:sp modelId="{E086DC12-0727-4D9D-94C5-126B10531516}">
      <dsp:nvSpPr>
        <dsp:cNvPr id="0" name=""/>
        <dsp:cNvSpPr/>
      </dsp:nvSpPr>
      <dsp:spPr>
        <a:xfrm>
          <a:off x="5458103" y="2181443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০৯ জন সাধারণ সদস্য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5643942" y="2367282"/>
        <a:ext cx="897309" cy="897309"/>
      </dsp:txXfrm>
    </dsp:sp>
    <dsp:sp modelId="{827AED7E-4279-4805-AB11-A7A9431DB4AE}">
      <dsp:nvSpPr>
        <dsp:cNvPr id="0" name=""/>
        <dsp:cNvSpPr/>
      </dsp:nvSpPr>
      <dsp:spPr>
        <a:xfrm rot="2700000">
          <a:off x="4561532" y="3394294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78181" y="3449978"/>
        <a:ext cx="265275" cy="287637"/>
      </dsp:txXfrm>
    </dsp:sp>
    <dsp:sp modelId="{5E456174-FB49-4EA1-AF85-37E091AAAE2C}">
      <dsp:nvSpPr>
        <dsp:cNvPr id="0" name=""/>
        <dsp:cNvSpPr/>
      </dsp:nvSpPr>
      <dsp:spPr>
        <a:xfrm>
          <a:off x="4825560" y="3708537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০৩ জন মহিলা সদস্য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5011399" y="3894376"/>
        <a:ext cx="897309" cy="897309"/>
      </dsp:txXfrm>
    </dsp:sp>
    <dsp:sp modelId="{05BD1E6F-CFC8-4A9C-BDF2-419413667A3F}">
      <dsp:nvSpPr>
        <dsp:cNvPr id="0" name=""/>
        <dsp:cNvSpPr/>
      </dsp:nvSpPr>
      <dsp:spPr>
        <a:xfrm rot="5400000">
          <a:off x="3738249" y="3722984"/>
          <a:ext cx="389420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96662" y="3760450"/>
        <a:ext cx="272594" cy="287637"/>
      </dsp:txXfrm>
    </dsp:sp>
    <dsp:sp modelId="{4D883723-4478-42CE-9603-76E06FF46E6E}">
      <dsp:nvSpPr>
        <dsp:cNvPr id="0" name=""/>
        <dsp:cNvSpPr/>
      </dsp:nvSpPr>
      <dsp:spPr>
        <a:xfrm>
          <a:off x="3298465" y="4341081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০৯ টি ওয়ার্ড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3484304" y="4526920"/>
        <a:ext cx="897309" cy="897309"/>
      </dsp:txXfrm>
    </dsp:sp>
    <dsp:sp modelId="{71DDC53E-56FD-4D9E-8934-DC9EBF08AEFD}">
      <dsp:nvSpPr>
        <dsp:cNvPr id="0" name=""/>
        <dsp:cNvSpPr/>
      </dsp:nvSpPr>
      <dsp:spPr>
        <a:xfrm rot="8100000">
          <a:off x="2925421" y="3394294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022461" y="3449978"/>
        <a:ext cx="265275" cy="287637"/>
      </dsp:txXfrm>
    </dsp:sp>
    <dsp:sp modelId="{748E87F9-A58F-4045-A9E8-04359AE757FB}">
      <dsp:nvSpPr>
        <dsp:cNvPr id="0" name=""/>
        <dsp:cNvSpPr/>
      </dsp:nvSpPr>
      <dsp:spPr>
        <a:xfrm>
          <a:off x="1771370" y="3708537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০১ জন সচিব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1957209" y="3894376"/>
        <a:ext cx="897309" cy="897309"/>
      </dsp:txXfrm>
    </dsp:sp>
    <dsp:sp modelId="{5344933A-ABDF-4080-AE34-7C6DAF3E6162}">
      <dsp:nvSpPr>
        <dsp:cNvPr id="0" name=""/>
        <dsp:cNvSpPr/>
      </dsp:nvSpPr>
      <dsp:spPr>
        <a:xfrm rot="10800000">
          <a:off x="2581251" y="2576239"/>
          <a:ext cx="367685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691556" y="2672118"/>
        <a:ext cx="257380" cy="287637"/>
      </dsp:txXfrm>
    </dsp:sp>
    <dsp:sp modelId="{DD7F7026-FD2D-45C5-860B-164FA4650E06}">
      <dsp:nvSpPr>
        <dsp:cNvPr id="0" name=""/>
        <dsp:cNvSpPr/>
      </dsp:nvSpPr>
      <dsp:spPr>
        <a:xfrm>
          <a:off x="1138827" y="2181443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কার্যকাল ০৫ বছর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1324666" y="2367282"/>
        <a:ext cx="897309" cy="897309"/>
      </dsp:txXfrm>
    </dsp:sp>
    <dsp:sp modelId="{90F530F4-E946-466D-B173-BCF49EAEDDE5}">
      <dsp:nvSpPr>
        <dsp:cNvPr id="0" name=""/>
        <dsp:cNvSpPr/>
      </dsp:nvSpPr>
      <dsp:spPr>
        <a:xfrm rot="13500000">
          <a:off x="2925421" y="1758183"/>
          <a:ext cx="378964" cy="479395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022461" y="1894257"/>
        <a:ext cx="265275" cy="287637"/>
      </dsp:txXfrm>
    </dsp:sp>
    <dsp:sp modelId="{257D9A72-7D8A-46E9-AE26-B43338211479}">
      <dsp:nvSpPr>
        <dsp:cNvPr id="0" name=""/>
        <dsp:cNvSpPr/>
      </dsp:nvSpPr>
      <dsp:spPr>
        <a:xfrm>
          <a:off x="1771370" y="654348"/>
          <a:ext cx="1268987" cy="126898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kern="1200" dirty="0">
              <a:solidFill>
                <a:sysClr val="window" lastClr="FFFFFF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মোট ৪৪৫৩ টি ইউনিয়ন </a:t>
          </a:r>
          <a:endParaRPr lang="en-US" sz="1700" kern="1200" dirty="0">
            <a:solidFill>
              <a:sysClr val="window" lastClr="FFFFFF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1957209" y="840187"/>
        <a:ext cx="897309" cy="89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5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FF14-89A3-4A64-A3C5-B7F35DBA74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96B9-788D-4A23-B053-B81CF8A8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jpeg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jpeg" /><Relationship Id="rId5" Type="http://schemas.openxmlformats.org/officeDocument/2006/relationships/image" Target="../media/image34.jpeg" /><Relationship Id="rId4" Type="http://schemas.openxmlformats.org/officeDocument/2006/relationships/image" Target="../media/image33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8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9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gif" /><Relationship Id="rId5" Type="http://schemas.openxmlformats.org/officeDocument/2006/relationships/image" Target="../media/image4.png" /><Relationship Id="rId4" Type="http://schemas.openxmlformats.org/officeDocument/2006/relationships/hyperlink" Target="mailto:razaulkarim1984@gmail.com" TargetMode="Externa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3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5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7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5" Type="http://schemas.openxmlformats.org/officeDocument/2006/relationships/image" Target="../media/image6.png" /><Relationship Id="rId4" Type="http://schemas.openxmlformats.org/officeDocument/2006/relationships/image" Target="../media/image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2764" y="900544"/>
            <a:ext cx="4572000" cy="7481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ক্লাসে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5895"/>
            <a:ext cx="6705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19" y="381235"/>
            <a:ext cx="4633362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4" y="1618385"/>
            <a:ext cx="3695613" cy="2842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8384"/>
            <a:ext cx="3985265" cy="2842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088" y="4728966"/>
            <a:ext cx="217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নির্মাণ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408" y="4728966"/>
            <a:ext cx="166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 নির্মাণ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06" y="2905780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কালভার্ট নির্মাণ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0692" y="2905780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747" y="6050762"/>
            <a:ext cx="214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মানের বীজ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0855" y="6050762"/>
            <a:ext cx="85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" y="356754"/>
            <a:ext cx="3990109" cy="2524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42" y="356754"/>
            <a:ext cx="3933530" cy="2573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" y="3377158"/>
            <a:ext cx="3990109" cy="267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43" y="3377158"/>
            <a:ext cx="3933530" cy="26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102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 সরবরাহ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3543" y="3048000"/>
            <a:ext cx="148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চাষ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793" y="5999018"/>
            <a:ext cx="127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পশুপালন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0534" y="5999018"/>
            <a:ext cx="252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পরিস্কার-পরিচ্ছন্নতা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" y="303128"/>
            <a:ext cx="4145541" cy="2634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0" y="303129"/>
            <a:ext cx="4094022" cy="2639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5" y="3571220"/>
            <a:ext cx="4145541" cy="2427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1" y="3571220"/>
            <a:ext cx="4094022" cy="24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498" y="2940030"/>
            <a:ext cx="41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দাতব্য হাসপাতাল প্রতিষ্ঠা 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40030"/>
            <a:ext cx="446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 ও মেধাবী শিক্ষার্থীদের বৃত্তি প্রদান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895" y="6071158"/>
            <a:ext cx="325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 শিক্ষাদান কেন্দ্র স্থাপন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0755" y="6071158"/>
            <a:ext cx="227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স্থাপন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8" y="475816"/>
            <a:ext cx="4170218" cy="2464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23" y="475816"/>
            <a:ext cx="4233986" cy="2464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7" y="3492526"/>
            <a:ext cx="4170219" cy="2578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23" y="3492526"/>
            <a:ext cx="4233986" cy="25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2967543"/>
            <a:ext cx="360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 আন্দোলন পরিচালনা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55" y="2967543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রেজিস্টার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175" y="6012874"/>
            <a:ext cx="195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রেজিস্টার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6565" y="6012874"/>
            <a:ext cx="207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 রেজিস্টার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8" y="308264"/>
            <a:ext cx="3970627" cy="2506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8" y="3490763"/>
            <a:ext cx="3970627" cy="2401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12" y="308264"/>
            <a:ext cx="3572306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63" y="3475410"/>
            <a:ext cx="3596555" cy="24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4" y="2777092"/>
            <a:ext cx="87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9636" y="2777092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483" y="5983966"/>
            <a:ext cx="20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দুস্থদের সাহায্য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8072" y="5983966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 কেন্দ্র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9" y="412172"/>
            <a:ext cx="4223070" cy="2364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75" y="412172"/>
            <a:ext cx="3948007" cy="2364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" y="3323580"/>
            <a:ext cx="4223071" cy="2660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76" y="3323580"/>
            <a:ext cx="3948007" cy="26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3" y="4128061"/>
            <a:ext cx="7356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সর্বোচ্চ পাঁচ হাজার টাকা দাবির দেওয়ানি ও ছোটখাটো ফৌজদারি মামলার বিচার করতে পারে।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653" y="5055674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নিয়ন্ত্রণে গণসচেতনতা তৈরি ।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53" y="5599575"/>
            <a:ext cx="7356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নিয়ন্ত্রণের জন্য প্রয়োজনীয় উপকরণ অল্প খরচে পাওয়ার ব্যবস্থা করা ।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363" y="3573063"/>
            <a:ext cx="311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 নিষ্পত্তির ব্যবস্থা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58" y="576395"/>
            <a:ext cx="5498524" cy="29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4163" y="429492"/>
            <a:ext cx="5555673" cy="6511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ইউনিয়ন পরিষদের আয়ের উৎসসমূহ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1471" y="5608498"/>
            <a:ext cx="428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বাড়িঘর , দালান-কোঠার উপর কর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5" y="1508846"/>
            <a:ext cx="4010892" cy="3769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66" y="1508847"/>
            <a:ext cx="3875677" cy="37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206" y="5304242"/>
            <a:ext cx="285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সনদের উপর ফি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9617" y="5304242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 উপর ফি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2" y="921761"/>
            <a:ext cx="3791816" cy="4278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921761"/>
            <a:ext cx="4433453" cy="42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18" y="5012269"/>
            <a:ext cx="376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সিনেমা,থিয়েটার,যাত্রার উপর কর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4946" y="5012269"/>
            <a:ext cx="329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সার্কাসের উপর কর 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6" y="928256"/>
            <a:ext cx="4017393" cy="3901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56" y="928256"/>
            <a:ext cx="4084926" cy="39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84562" y="574960"/>
            <a:ext cx="2867891" cy="66501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6" y="1330032"/>
            <a:ext cx="2382981" cy="22669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124" y="3687035"/>
            <a:ext cx="4308764" cy="270683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আবু দাউদ রেজাউল করিম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বালালী বাঘমারা উচ্চ বিদ্যালয়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মদন , নেত্রকোণা ।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 – ০১৭১৮৭৩৬৯১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Email-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  <a:hlinkClick r:id="rId4"/>
              </a:rPr>
              <a:t>razaulkarim1984@gmail.com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endParaRPr kumimoji="0" lang="bn-I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9469" y="574960"/>
            <a:ext cx="3380510" cy="26115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 </a:t>
            </a:r>
            <a:r>
              <a:rPr lang="en-US" sz="2400" kern="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পৌরনীতি ও নাগরিকতা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৯ম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অষ্টম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৪৫ মিনিট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০6/০5/২০২০ ইং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69" y="3367073"/>
            <a:ext cx="2819404" cy="3026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011">
            <a:off x="3663736" y="-180601"/>
            <a:ext cx="2582038" cy="72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4" y="4978450"/>
            <a:ext cx="211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মেলার উপর কর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4947" y="497845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উপর কর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1" y="1472046"/>
            <a:ext cx="4178013" cy="3506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1472046"/>
            <a:ext cx="4067938" cy="33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527" y="4737387"/>
            <a:ext cx="410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 বাজার , জলমহাল ইজারা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5" y="927389"/>
            <a:ext cx="4179041" cy="363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3" y="927389"/>
            <a:ext cx="4103502" cy="36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4736415"/>
            <a:ext cx="413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ফেরিঘাট ইজারা ও টোল সংগ্রহ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636" y="4736415"/>
            <a:ext cx="394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কর্তৃক বরাদ্দ / অনুদান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9" y="969819"/>
            <a:ext cx="4358120" cy="3614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18" y="969819"/>
            <a:ext cx="4169992" cy="36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875" y="3721938"/>
            <a:ext cx="444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লাইসেন্স , পারমিট ফি ।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128" y="4724400"/>
            <a:ext cx="724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জনস্বার্থে বিশেষ কল্যাণকর কাজের জন্য ফি ।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5" y="411490"/>
            <a:ext cx="4184072" cy="31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3309" y="762000"/>
            <a:ext cx="3297382" cy="6927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9818" y="4867488"/>
            <a:ext cx="7204363" cy="10390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শহর ও গ্রামভিত্তিক স্থানীয় সরকারের একটি তালিকা তৈরি কর 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673908"/>
            <a:ext cx="3657600" cy="29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81745" y="637309"/>
            <a:ext cx="3380510" cy="8589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1981200"/>
            <a:ext cx="735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একটি ইউনিয়ন পরিষদ কয়টি ওয়ার্ডে বিভক্ত ?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545" y="2727719"/>
            <a:ext cx="778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মোট কয়টি ইউনিয়ন পরিষদ আছে ?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45" y="3474238"/>
            <a:ext cx="638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ইউনিয়ন পরিষদের একটি কাজ বল ?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5" y="4224010"/>
            <a:ext cx="577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ইউনিয়ন পরিষদের একটি আয়ের খাত বল ?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3309" y="498764"/>
            <a:ext cx="3643745" cy="7065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 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1163" y="4884989"/>
            <a:ext cx="7841674" cy="126076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ইউনিয়ন পরিষদ চেয়ারম্যানের ১০ টি কাজ বাড়ি থেকে লিখে নিয়ে আসবে 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79" y="1296665"/>
            <a:ext cx="5596804" cy="349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06782" y="5488551"/>
            <a:ext cx="4821382" cy="7065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 ধন্যবাদ ।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3" y="831273"/>
            <a:ext cx="6094579" cy="44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54" y="955964"/>
            <a:ext cx="619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.........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idmate_-411104825_1588431934678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9746" y="296746"/>
            <a:ext cx="5237018" cy="5403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নিচের ছবিগুলো মনযোগ সহকারে লক্ষ্য কর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7" y="946134"/>
            <a:ext cx="4120428" cy="2831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5" y="3967414"/>
            <a:ext cx="3920837" cy="2670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946133"/>
            <a:ext cx="3920837" cy="2831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7" y="3967414"/>
            <a:ext cx="4120428" cy="26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403759" y="554181"/>
            <a:ext cx="4336473" cy="942110"/>
          </a:xfrm>
          <a:prstGeom prst="downArrow">
            <a:avLst>
              <a:gd name="adj1" fmla="val 100000"/>
              <a:gd name="adj2" fmla="val 30882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পাঠ 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0206" y="5077692"/>
            <a:ext cx="7183581" cy="10945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ইউনিয়ন পরিষদ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02" y="1627782"/>
            <a:ext cx="5909186" cy="33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41418" y="464127"/>
            <a:ext cx="4461164" cy="886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 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4" y="181494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 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8364" y="2441862"/>
            <a:ext cx="7329054" cy="9005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ইউনিয়ন পরিষদের গঠন বলতে পারবে 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8364" y="3680845"/>
            <a:ext cx="7329054" cy="9005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ইউনিয়ন পরিষদের কার্যাবলি বর্ণনা করতে পারবে ।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8364" y="4840702"/>
            <a:ext cx="7329054" cy="9005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ইউনিয়ন পরিষদের আয়ের উৎসসমূহ চিহ্নিত করতে পারবে 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4006751"/>
              </p:ext>
            </p:extLst>
          </p:nvPr>
        </p:nvGraphicFramePr>
        <p:xfrm>
          <a:off x="639040" y="464127"/>
          <a:ext cx="7865919" cy="563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29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21527" y="623456"/>
            <a:ext cx="4100945" cy="88669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 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12" y="1705408"/>
            <a:ext cx="4482374" cy="24786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6290" y="4578926"/>
            <a:ext cx="6151418" cy="9421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ইউনিয়ন পরিষদের কার্যকাল কত বছর ?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42109" y="1255270"/>
            <a:ext cx="7259781" cy="1384761"/>
            <a:chOff x="0" y="0"/>
            <a:chExt cx="7259781" cy="1384761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7259781" cy="138476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</p:sp>
        <p:sp>
          <p:nvSpPr>
            <p:cNvPr id="26" name="TextBox 25"/>
            <p:cNvSpPr txBox="1"/>
            <p:nvPr/>
          </p:nvSpPr>
          <p:spPr>
            <a:xfrm>
              <a:off x="0" y="0"/>
              <a:ext cx="7259781" cy="13847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ইউনিয়ন পরিষদের লক্ষ্য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72053" y="2640700"/>
            <a:ext cx="2417563" cy="2907329"/>
            <a:chOff x="29944" y="1385430"/>
            <a:chExt cx="2417563" cy="2962030"/>
          </a:xfrm>
        </p:grpSpPr>
        <p:sp>
          <p:nvSpPr>
            <p:cNvPr id="23" name="Rectangle 22"/>
            <p:cNvSpPr/>
            <p:nvPr/>
          </p:nvSpPr>
          <p:spPr>
            <a:xfrm>
              <a:off x="29944" y="1385430"/>
              <a:ext cx="2417563" cy="296203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4" name="TextBox 23"/>
            <p:cNvSpPr txBox="1"/>
            <p:nvPr/>
          </p:nvSpPr>
          <p:spPr>
            <a:xfrm>
              <a:off x="29944" y="1385430"/>
              <a:ext cx="2417563" cy="29620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গ্রামীণ সমস্যা দূরীকরণ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89616" y="2640030"/>
            <a:ext cx="2417563" cy="2907999"/>
            <a:chOff x="2376214" y="1384761"/>
            <a:chExt cx="2417563" cy="2907999"/>
          </a:xfrm>
        </p:grpSpPr>
        <p:sp>
          <p:nvSpPr>
            <p:cNvPr id="21" name="Rectangle 20"/>
            <p:cNvSpPr/>
            <p:nvPr/>
          </p:nvSpPr>
          <p:spPr>
            <a:xfrm>
              <a:off x="2376214" y="1384761"/>
              <a:ext cx="2417563" cy="2907999"/>
            </a:xfrm>
            <a:prstGeom prst="rect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2" name="TextBox 21"/>
            <p:cNvSpPr txBox="1"/>
            <p:nvPr/>
          </p:nvSpPr>
          <p:spPr>
            <a:xfrm>
              <a:off x="2376214" y="1384761"/>
              <a:ext cx="2417563" cy="2907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গণসচেতনতা বৃদ্ধি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0851" y="2640031"/>
            <a:ext cx="2417563" cy="2907999"/>
            <a:chOff x="4808742" y="1384761"/>
            <a:chExt cx="2417563" cy="2907999"/>
          </a:xfrm>
        </p:grpSpPr>
        <p:sp>
          <p:nvSpPr>
            <p:cNvPr id="19" name="Rectangle 18"/>
            <p:cNvSpPr/>
            <p:nvPr/>
          </p:nvSpPr>
          <p:spPr>
            <a:xfrm>
              <a:off x="4808742" y="1384761"/>
              <a:ext cx="2417563" cy="290799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0" name="TextBox 19"/>
            <p:cNvSpPr txBox="1"/>
            <p:nvPr/>
          </p:nvSpPr>
          <p:spPr>
            <a:xfrm>
              <a:off x="4808742" y="1384761"/>
              <a:ext cx="2417563" cy="2907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দায়িত্বশীল নেতৃত্ব তৈরি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1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352</Words>
  <Application>Microsoft Office PowerPoint</Application>
  <PresentationFormat>On-screen Show (4:3)</PresentationFormat>
  <Paragraphs>87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rkk7653@gmail.com</cp:lastModifiedBy>
  <cp:revision>65</cp:revision>
  <dcterms:created xsi:type="dcterms:W3CDTF">2020-05-04T08:51:33Z</dcterms:created>
  <dcterms:modified xsi:type="dcterms:W3CDTF">2020-05-07T11:49:16Z</dcterms:modified>
</cp:coreProperties>
</file>