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290" r:id="rId3"/>
    <p:sldId id="287" r:id="rId4"/>
    <p:sldId id="288" r:id="rId5"/>
    <p:sldId id="291" r:id="rId6"/>
    <p:sldId id="261" r:id="rId7"/>
    <p:sldId id="262" r:id="rId8"/>
    <p:sldId id="264" r:id="rId9"/>
    <p:sldId id="265" r:id="rId10"/>
    <p:sldId id="263" r:id="rId11"/>
    <p:sldId id="285" r:id="rId12"/>
    <p:sldId id="266" r:id="rId13"/>
    <p:sldId id="269" r:id="rId14"/>
    <p:sldId id="281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265AD-4CE3-4A22-AD28-B344E3136B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83860-31CC-4D54-8F67-BF46172DF85D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নিয়ন্ত্রণ</a:t>
          </a:r>
        </a:p>
      </dgm:t>
    </dgm:pt>
    <dgm:pt modelId="{D8147596-41B3-4CB8-A5B6-5426DB45E412}" type="parTrans" cxnId="{7955C5EE-BCAC-4765-8293-562E63BDBC0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D11AE3E5-7712-4C01-9CD5-8B649E1983C5}" type="sibTrans" cxnId="{7955C5EE-BCAC-4765-8293-562E63BDBC0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0FFB68DF-CA50-4599-8495-79DFE63CD635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সংগঠিতকরণ 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5D5B40C-F8C6-46A5-9EE1-562E0C81AB8E}" type="parTrans" cxnId="{34D5E403-1BD8-42F3-B89F-05FC64D5E69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EE71DA0-76F8-4F51-AED6-BE9A5D743A21}" type="sibTrans" cxnId="{34D5E403-1BD8-42F3-B89F-05FC64D5E69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0A43BCA2-AAD0-4F06-8BE5-767B23012957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পূর্বানুমান ও পরিকল্পনা 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6702F1CD-4C40-43EA-A754-B2B06A9B58FA}" type="par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0936E20-581C-4A6F-8AB0-6CF7FBF0C915}" type="sib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3BBEDFF-7C39-4965-8633-13F0613C27FD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সমন্বয়সাধন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221829D-BE49-4771-A88E-88A686015B31}" type="parTrans" cxnId="{C34FF606-A0E5-4429-95B5-C5F8C35C079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7A4AA74A-8993-42DF-A8CF-046DC2692F4E}" type="sibTrans" cxnId="{C34FF606-A0E5-4429-95B5-C5F8C35C079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/>
        </a:p>
      </dgm:t>
    </dgm:pt>
    <dgm:pt modelId="{53D7B169-D998-4037-AFE8-725D4CB6EDEE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নির্দেশনা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E138DF45-7864-40DD-8B6A-59E340484493}" type="parTrans" cxnId="{B0573AA9-FC6E-43A1-9258-AEE378B26F5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AEBD2EC3-89F0-44C8-9753-77988B83C66D}" type="sibTrans" cxnId="{B0573AA9-FC6E-43A1-9258-AEE378B26F5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E5EB1E3D-6DF5-422A-852E-3C58712928A6}" type="pres">
      <dgm:prSet presAssocID="{B3D265AD-4CE3-4A22-AD28-B344E3136B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6F3F3B-62C5-4515-91F1-06F24CE4FE0E}" type="pres">
      <dgm:prSet presAssocID="{B3D265AD-4CE3-4A22-AD28-B344E3136B23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0F0A8B7-FF4F-495E-9651-431957ABD498}" type="pres">
      <dgm:prSet presAssocID="{B3D265AD-4CE3-4A22-AD28-B344E3136B2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99D61-E3B2-4AE1-BE5B-8AAF988167F6}" type="pres">
      <dgm:prSet presAssocID="{B3D265AD-4CE3-4A22-AD28-B344E3136B2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6807D-27B3-43CB-AA5F-A31F09641BC0}" type="pres">
      <dgm:prSet presAssocID="{B3D265AD-4CE3-4A22-AD28-B344E3136B2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349AE-A9B2-4936-8C4A-4FA59CEDD0ED}" type="pres">
      <dgm:prSet presAssocID="{B3D265AD-4CE3-4A22-AD28-B344E3136B2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5B86C-D2D9-48DC-8B7C-7F532D93F10A}" type="pres">
      <dgm:prSet presAssocID="{B3D265AD-4CE3-4A22-AD28-B344E3136B23}" presName="FiveNodes_5" presStyleLbl="node1" presStyleIdx="4" presStyleCnt="5" custLinFactNeighborX="2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E9D2E-73AF-4724-A161-B0DED69F9142}" type="pres">
      <dgm:prSet presAssocID="{B3D265AD-4CE3-4A22-AD28-B344E3136B23}" presName="FiveConn_1-2" presStyleLbl="fgAccFollowNode1" presStyleIdx="0" presStyleCnt="4" custLinFactNeighborX="-4922" custLinFactNeighborY="-923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A8CE64D-0F09-4EF8-A654-FC3E279306B6}" type="pres">
      <dgm:prSet presAssocID="{B3D265AD-4CE3-4A22-AD28-B344E3136B23}" presName="FiveConn_2-3" presStyleLbl="fgAccFollowNode1" presStyleIdx="1" presStyleCnt="4" custLinFactNeighborX="6573" custLinFactNeighborY="-761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04B339F-F9ED-4EDD-AB44-31DEDC4C43CC}" type="pres">
      <dgm:prSet presAssocID="{B3D265AD-4CE3-4A22-AD28-B344E3136B23}" presName="FiveConn_3-4" presStyleLbl="fgAccFollowNode1" presStyleIdx="2" presStyleCnt="4" custScaleX="112967" custScaleY="106866" custLinFactNeighborX="-4922" custLinFactNeighborY="-3713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B90BBF8C-D56E-4E97-9268-9D8201338E2D}" type="pres">
      <dgm:prSet presAssocID="{B3D265AD-4CE3-4A22-AD28-B344E3136B23}" presName="FiveConn_4-5" presStyleLbl="fgAccFollowNode1" presStyleIdx="3" presStyleCnt="4" custLinFactNeighborX="-14648" custLinFactNeighborY="11214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A00F6BD7-A383-4A6F-82DD-D06B0D0F3E1D}" type="pres">
      <dgm:prSet presAssocID="{B3D265AD-4CE3-4A22-AD28-B344E3136B2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EAFF8-0F51-4679-9EF9-62742218F7AF}" type="pres">
      <dgm:prSet presAssocID="{B3D265AD-4CE3-4A22-AD28-B344E3136B2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377BB-EB2B-4635-8010-B3FD7AD16305}" type="pres">
      <dgm:prSet presAssocID="{B3D265AD-4CE3-4A22-AD28-B344E3136B2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2F592-A853-477D-B608-D03D3011A114}" type="pres">
      <dgm:prSet presAssocID="{B3D265AD-4CE3-4A22-AD28-B344E3136B2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EFEEC-D35A-4217-B1FF-B4C8F0EAAE01}" type="pres">
      <dgm:prSet presAssocID="{B3D265AD-4CE3-4A22-AD28-B344E3136B2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02C95C-056C-4114-AA19-CC4E81247086}" type="presOf" srcId="{B3D265AD-4CE3-4A22-AD28-B344E3136B23}" destId="{E5EB1E3D-6DF5-422A-852E-3C58712928A6}" srcOrd="0" destOrd="0" presId="urn:microsoft.com/office/officeart/2005/8/layout/vProcess5"/>
    <dgm:cxn modelId="{A36FFB4B-F226-4697-B81F-46EEABEC48AA}" type="presOf" srcId="{F3BBEDFF-7C39-4965-8633-13F0613C27FD}" destId="{E08EAFF8-0F51-4679-9EF9-62742218F7AF}" srcOrd="1" destOrd="0" presId="urn:microsoft.com/office/officeart/2005/8/layout/vProcess5"/>
    <dgm:cxn modelId="{046CBFC9-7063-4F62-B9EA-739BC7C82286}" type="presOf" srcId="{F3BBEDFF-7C39-4965-8633-13F0613C27FD}" destId="{10499D61-E3B2-4AE1-BE5B-8AAF988167F6}" srcOrd="0" destOrd="0" presId="urn:microsoft.com/office/officeart/2005/8/layout/vProcess5"/>
    <dgm:cxn modelId="{A3AA1AA5-608B-4BD0-BB74-AA38F97FD9BB}" type="presOf" srcId="{53D7B169-D998-4037-AFE8-725D4CB6EDEE}" destId="{B476807D-27B3-43CB-AA5F-A31F09641BC0}" srcOrd="0" destOrd="0" presId="urn:microsoft.com/office/officeart/2005/8/layout/vProcess5"/>
    <dgm:cxn modelId="{3109AAE6-E293-424B-AAEA-5AFB243D91D4}" type="presOf" srcId="{0FFB68DF-CA50-4599-8495-79DFE63CD635}" destId="{A46349AE-A9B2-4936-8C4A-4FA59CEDD0ED}" srcOrd="0" destOrd="0" presId="urn:microsoft.com/office/officeart/2005/8/layout/vProcess5"/>
    <dgm:cxn modelId="{E18D3DF9-EBC8-4309-BE9B-0EF31F74AB86}" type="presOf" srcId="{61F83860-31CC-4D54-8F67-BF46172DF85D}" destId="{A00F6BD7-A383-4A6F-82DD-D06B0D0F3E1D}" srcOrd="1" destOrd="0" presId="urn:microsoft.com/office/officeart/2005/8/layout/vProcess5"/>
    <dgm:cxn modelId="{978BF428-19A7-4499-87B4-D2C89B7CB7E7}" type="presOf" srcId="{0A43BCA2-AAD0-4F06-8BE5-767B23012957}" destId="{BA25B86C-D2D9-48DC-8B7C-7F532D93F10A}" srcOrd="0" destOrd="0" presId="urn:microsoft.com/office/officeart/2005/8/layout/vProcess5"/>
    <dgm:cxn modelId="{03B0F1A9-EAE7-4101-BE02-17B1B067597C}" type="presOf" srcId="{61F83860-31CC-4D54-8F67-BF46172DF85D}" destId="{80F0A8B7-FF4F-495E-9651-431957ABD498}" srcOrd="0" destOrd="0" presId="urn:microsoft.com/office/officeart/2005/8/layout/vProcess5"/>
    <dgm:cxn modelId="{752C51AB-8948-40FE-BA23-30FD163B7E0A}" type="presOf" srcId="{FEE71DA0-76F8-4F51-AED6-BE9A5D743A21}" destId="{B90BBF8C-D56E-4E97-9268-9D8201338E2D}" srcOrd="0" destOrd="0" presId="urn:microsoft.com/office/officeart/2005/8/layout/vProcess5"/>
    <dgm:cxn modelId="{B0573AA9-FC6E-43A1-9258-AEE378B26F5B}" srcId="{B3D265AD-4CE3-4A22-AD28-B344E3136B23}" destId="{53D7B169-D998-4037-AFE8-725D4CB6EDEE}" srcOrd="2" destOrd="0" parTransId="{E138DF45-7864-40DD-8B6A-59E340484493}" sibTransId="{AEBD2EC3-89F0-44C8-9753-77988B83C66D}"/>
    <dgm:cxn modelId="{469E2E58-6FB8-49AA-AD38-03E639B6A118}" type="presOf" srcId="{7A4AA74A-8993-42DF-A8CF-046DC2692F4E}" destId="{5A8CE64D-0F09-4EF8-A654-FC3E279306B6}" srcOrd="0" destOrd="0" presId="urn:microsoft.com/office/officeart/2005/8/layout/vProcess5"/>
    <dgm:cxn modelId="{34D5E403-1BD8-42F3-B89F-05FC64D5E697}" srcId="{B3D265AD-4CE3-4A22-AD28-B344E3136B23}" destId="{0FFB68DF-CA50-4599-8495-79DFE63CD635}" srcOrd="3" destOrd="0" parTransId="{D5D5B40C-F8C6-46A5-9EE1-562E0C81AB8E}" sibTransId="{FEE71DA0-76F8-4F51-AED6-BE9A5D743A21}"/>
    <dgm:cxn modelId="{BDA0E296-20F0-41F4-AA59-C6AE57183558}" type="presOf" srcId="{0A43BCA2-AAD0-4F06-8BE5-767B23012957}" destId="{CDEEFEEC-D35A-4217-B1FF-B4C8F0EAAE01}" srcOrd="1" destOrd="0" presId="urn:microsoft.com/office/officeart/2005/8/layout/vProcess5"/>
    <dgm:cxn modelId="{8E18944E-6E3A-45A8-BDB9-36CCECC4A681}" type="presOf" srcId="{53D7B169-D998-4037-AFE8-725D4CB6EDEE}" destId="{EF6377BB-EB2B-4635-8010-B3FD7AD16305}" srcOrd="1" destOrd="0" presId="urn:microsoft.com/office/officeart/2005/8/layout/vProcess5"/>
    <dgm:cxn modelId="{D93FDB69-A68F-4D38-AD0F-3897F57C5E9F}" type="presOf" srcId="{AEBD2EC3-89F0-44C8-9753-77988B83C66D}" destId="{504B339F-F9ED-4EDD-AB44-31DEDC4C43CC}" srcOrd="0" destOrd="0" presId="urn:microsoft.com/office/officeart/2005/8/layout/vProcess5"/>
    <dgm:cxn modelId="{C34FF606-A0E5-4429-95B5-C5F8C35C0796}" srcId="{B3D265AD-4CE3-4A22-AD28-B344E3136B23}" destId="{F3BBEDFF-7C39-4965-8633-13F0613C27FD}" srcOrd="1" destOrd="0" parTransId="{2221829D-BE49-4771-A88E-88A686015B31}" sibTransId="{7A4AA74A-8993-42DF-A8CF-046DC2692F4E}"/>
    <dgm:cxn modelId="{7955C5EE-BCAC-4765-8293-562E63BDBC06}" srcId="{B3D265AD-4CE3-4A22-AD28-B344E3136B23}" destId="{61F83860-31CC-4D54-8F67-BF46172DF85D}" srcOrd="0" destOrd="0" parTransId="{D8147596-41B3-4CB8-A5B6-5426DB45E412}" sibTransId="{D11AE3E5-7712-4C01-9CD5-8B649E1983C5}"/>
    <dgm:cxn modelId="{D4B0A8C9-4CC5-4C4C-B109-73D8A8C1761D}" type="presOf" srcId="{0FFB68DF-CA50-4599-8495-79DFE63CD635}" destId="{8242F592-A853-477D-B608-D03D3011A114}" srcOrd="1" destOrd="0" presId="urn:microsoft.com/office/officeart/2005/8/layout/vProcess5"/>
    <dgm:cxn modelId="{EFC10A7A-51F0-46A9-A4A7-229354701857}" type="presOf" srcId="{D11AE3E5-7712-4C01-9CD5-8B649E1983C5}" destId="{529E9D2E-73AF-4724-A161-B0DED69F9142}" srcOrd="0" destOrd="0" presId="urn:microsoft.com/office/officeart/2005/8/layout/vProcess5"/>
    <dgm:cxn modelId="{173B9676-2A20-4CF4-A476-9A13B5763E46}" srcId="{B3D265AD-4CE3-4A22-AD28-B344E3136B23}" destId="{0A43BCA2-AAD0-4F06-8BE5-767B23012957}" srcOrd="4" destOrd="0" parTransId="{6702F1CD-4C40-43EA-A754-B2B06A9B58FA}" sibTransId="{F0936E20-581C-4A6F-8AB0-6CF7FBF0C915}"/>
    <dgm:cxn modelId="{110D7C53-C2A7-4E54-B923-A9B3BA5FE4F1}" type="presParOf" srcId="{E5EB1E3D-6DF5-422A-852E-3C58712928A6}" destId="{3A6F3F3B-62C5-4515-91F1-06F24CE4FE0E}" srcOrd="0" destOrd="0" presId="urn:microsoft.com/office/officeart/2005/8/layout/vProcess5"/>
    <dgm:cxn modelId="{2227F751-1372-47D9-BB3D-1E7B07D93AE9}" type="presParOf" srcId="{E5EB1E3D-6DF5-422A-852E-3C58712928A6}" destId="{80F0A8B7-FF4F-495E-9651-431957ABD498}" srcOrd="1" destOrd="0" presId="urn:microsoft.com/office/officeart/2005/8/layout/vProcess5"/>
    <dgm:cxn modelId="{55CD0051-4DC8-419C-95B1-A0002BC89838}" type="presParOf" srcId="{E5EB1E3D-6DF5-422A-852E-3C58712928A6}" destId="{10499D61-E3B2-4AE1-BE5B-8AAF988167F6}" srcOrd="2" destOrd="0" presId="urn:microsoft.com/office/officeart/2005/8/layout/vProcess5"/>
    <dgm:cxn modelId="{F335760D-5123-4B1C-9976-AF1B42B239F4}" type="presParOf" srcId="{E5EB1E3D-6DF5-422A-852E-3C58712928A6}" destId="{B476807D-27B3-43CB-AA5F-A31F09641BC0}" srcOrd="3" destOrd="0" presId="urn:microsoft.com/office/officeart/2005/8/layout/vProcess5"/>
    <dgm:cxn modelId="{E67B1E68-2976-4E16-ABDF-89E61C213FEC}" type="presParOf" srcId="{E5EB1E3D-6DF5-422A-852E-3C58712928A6}" destId="{A46349AE-A9B2-4936-8C4A-4FA59CEDD0ED}" srcOrd="4" destOrd="0" presId="urn:microsoft.com/office/officeart/2005/8/layout/vProcess5"/>
    <dgm:cxn modelId="{1F60FB95-295A-4357-B7C0-78FDEF670AA4}" type="presParOf" srcId="{E5EB1E3D-6DF5-422A-852E-3C58712928A6}" destId="{BA25B86C-D2D9-48DC-8B7C-7F532D93F10A}" srcOrd="5" destOrd="0" presId="urn:microsoft.com/office/officeart/2005/8/layout/vProcess5"/>
    <dgm:cxn modelId="{A5D63CFA-F856-4823-B045-949BD1EED34E}" type="presParOf" srcId="{E5EB1E3D-6DF5-422A-852E-3C58712928A6}" destId="{529E9D2E-73AF-4724-A161-B0DED69F9142}" srcOrd="6" destOrd="0" presId="urn:microsoft.com/office/officeart/2005/8/layout/vProcess5"/>
    <dgm:cxn modelId="{18AEA69E-C4B1-41D9-8FAD-832FFEEA8468}" type="presParOf" srcId="{E5EB1E3D-6DF5-422A-852E-3C58712928A6}" destId="{5A8CE64D-0F09-4EF8-A654-FC3E279306B6}" srcOrd="7" destOrd="0" presId="urn:microsoft.com/office/officeart/2005/8/layout/vProcess5"/>
    <dgm:cxn modelId="{77F93FF4-445B-416F-B234-47C12FCC7E9B}" type="presParOf" srcId="{E5EB1E3D-6DF5-422A-852E-3C58712928A6}" destId="{504B339F-F9ED-4EDD-AB44-31DEDC4C43CC}" srcOrd="8" destOrd="0" presId="urn:microsoft.com/office/officeart/2005/8/layout/vProcess5"/>
    <dgm:cxn modelId="{F48ACC68-6463-40BF-B697-A1AEFC1A5CDE}" type="presParOf" srcId="{E5EB1E3D-6DF5-422A-852E-3C58712928A6}" destId="{B90BBF8C-D56E-4E97-9268-9D8201338E2D}" srcOrd="9" destOrd="0" presId="urn:microsoft.com/office/officeart/2005/8/layout/vProcess5"/>
    <dgm:cxn modelId="{5B93B3C0-DB9A-405B-BE61-16C3A649F5EC}" type="presParOf" srcId="{E5EB1E3D-6DF5-422A-852E-3C58712928A6}" destId="{A00F6BD7-A383-4A6F-82DD-D06B0D0F3E1D}" srcOrd="10" destOrd="0" presId="urn:microsoft.com/office/officeart/2005/8/layout/vProcess5"/>
    <dgm:cxn modelId="{036CDC0E-C118-4081-B7FF-BD80BCD5067F}" type="presParOf" srcId="{E5EB1E3D-6DF5-422A-852E-3C58712928A6}" destId="{E08EAFF8-0F51-4679-9EF9-62742218F7AF}" srcOrd="11" destOrd="0" presId="urn:microsoft.com/office/officeart/2005/8/layout/vProcess5"/>
    <dgm:cxn modelId="{0C5B0B12-32BB-4D32-AA38-E41C97EDD2AF}" type="presParOf" srcId="{E5EB1E3D-6DF5-422A-852E-3C58712928A6}" destId="{EF6377BB-EB2B-4635-8010-B3FD7AD16305}" srcOrd="12" destOrd="0" presId="urn:microsoft.com/office/officeart/2005/8/layout/vProcess5"/>
    <dgm:cxn modelId="{50BC4740-1E2E-44B4-9F64-6CDE8F0A7E57}" type="presParOf" srcId="{E5EB1E3D-6DF5-422A-852E-3C58712928A6}" destId="{8242F592-A853-477D-B608-D03D3011A114}" srcOrd="13" destOrd="0" presId="urn:microsoft.com/office/officeart/2005/8/layout/vProcess5"/>
    <dgm:cxn modelId="{49B5421F-E7E2-492D-84E0-4DFFA1A9760C}" type="presParOf" srcId="{E5EB1E3D-6DF5-422A-852E-3C58712928A6}" destId="{CDEEFEEC-D35A-4217-B1FF-B4C8F0EAAE0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84BC6-44D2-4768-92CC-6A22A5AAC8F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E785C7-0C12-4CE1-BC1C-19BFA97B2ACE}">
      <dgm:prSet phldrT="[Text]"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ব্যবস্থাপনার কার্যাবলি 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3165809B-042E-4C7D-AEFF-CCF25E645E0A}" type="parTrans" cxnId="{CB02691F-7E8D-4343-94EA-8606CCC29A0A}">
      <dgm:prSet/>
      <dgm:spPr/>
      <dgm:t>
        <a:bodyPr/>
        <a:lstStyle/>
        <a:p>
          <a:endParaRPr lang="en-US"/>
        </a:p>
      </dgm:t>
    </dgm:pt>
    <dgm:pt modelId="{A1719053-0D05-41C3-8EE6-C3DBB069ECF5}" type="sibTrans" cxnId="{CB02691F-7E8D-4343-94EA-8606CCC29A0A}">
      <dgm:prSet/>
      <dgm:spPr/>
      <dgm:t>
        <a:bodyPr/>
        <a:lstStyle/>
        <a:p>
          <a:endParaRPr lang="en-US"/>
        </a:p>
      </dgm:t>
    </dgm:pt>
    <dgm:pt modelId="{932FD56D-898E-4392-8AD7-E11D9539B0F2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000" b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পরিকল্পনা প্রণয়ন</a:t>
          </a:r>
          <a:endParaRPr lang="en-US" sz="2000" b="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95695BE-102B-4D7F-8B91-5173476C3397}" type="parTrans" cxnId="{F7FBD6E1-F965-4BF7-8D59-0C1AC2E0DB8A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7C6C054-4833-46D6-AC3D-0D0CB87A35E7}" type="sibTrans" cxnId="{F7FBD6E1-F965-4BF7-8D59-0C1AC2E0DB8A}">
      <dgm:prSet/>
      <dgm:spPr/>
      <dgm:t>
        <a:bodyPr/>
        <a:lstStyle/>
        <a:p>
          <a:endParaRPr lang="en-US"/>
        </a:p>
      </dgm:t>
    </dgm:pt>
    <dgm:pt modelId="{73877F04-527D-4394-B7FA-DC6AACDCF65C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0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সংগঠিতকরণ</a:t>
          </a:r>
          <a:endParaRPr lang="en-US" sz="20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7701B08-8358-4378-92BE-6CA63B02ACFB}" type="parTrans" cxnId="{6E87A0BE-2EF8-4D44-842C-CFD89A6A9938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75928628-55B8-4D1C-A923-BC287BFCC81A}" type="sibTrans" cxnId="{6E87A0BE-2EF8-4D44-842C-CFD89A6A9938}">
      <dgm:prSet/>
      <dgm:spPr/>
      <dgm:t>
        <a:bodyPr/>
        <a:lstStyle/>
        <a:p>
          <a:endParaRPr lang="en-US"/>
        </a:p>
      </dgm:t>
    </dgm:pt>
    <dgm:pt modelId="{9C154B5F-B387-4FE3-B671-30035F90E7DE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0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কর্মীসংস্থান</a:t>
          </a:r>
          <a:endParaRPr lang="en-US" sz="28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384B798-D080-4F0B-AA1D-DA00CB04A578}" type="parTrans" cxnId="{E26AF9B6-BC7B-4DC3-99BD-2B1EE7C5B21E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3FF1280-28F0-476C-BA1A-36DABFC8AB1F}" type="sibTrans" cxnId="{E26AF9B6-BC7B-4DC3-99BD-2B1EE7C5B21E}">
      <dgm:prSet/>
      <dgm:spPr/>
      <dgm:t>
        <a:bodyPr/>
        <a:lstStyle/>
        <a:p>
          <a:endParaRPr lang="en-US"/>
        </a:p>
      </dgm:t>
    </dgm:pt>
    <dgm:pt modelId="{669085A7-9A36-49FE-96AD-6AF67AE3FC5D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0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নির্দেশনাদান</a:t>
          </a:r>
          <a:endParaRPr lang="en-US" sz="20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2116A9B-E022-46A2-ADCD-7129E710202F}" type="parTrans" cxnId="{3AEA780E-39FB-4B70-815F-F674D662E543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ED487A4C-C12D-46B0-8B6B-896F1F077146}" type="sibTrans" cxnId="{3AEA780E-39FB-4B70-815F-F674D662E543}">
      <dgm:prSet/>
      <dgm:spPr/>
      <dgm:t>
        <a:bodyPr/>
        <a:lstStyle/>
        <a:p>
          <a:endParaRPr lang="en-US"/>
        </a:p>
      </dgm:t>
    </dgm:pt>
    <dgm:pt modelId="{3BAC58BC-2E78-4228-850B-CC5875E11AA0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নিয়ন্ত্রণ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A310236-5811-41A3-816D-0B73E0A89360}" type="sibTrans" cxnId="{90407A43-4A2E-497E-BB32-BAEAD751CEAB}">
      <dgm:prSet/>
      <dgm:spPr/>
      <dgm:t>
        <a:bodyPr/>
        <a:lstStyle/>
        <a:p>
          <a:endParaRPr lang="en-US"/>
        </a:p>
      </dgm:t>
    </dgm:pt>
    <dgm:pt modelId="{614D5C10-2000-4809-87DB-80F7594A90CE}" type="parTrans" cxnId="{90407A43-4A2E-497E-BB32-BAEAD751CEAB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31FFF02-9CEE-4339-82C8-D3701D482A95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সমন্বয়সাধন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22FD03B-6124-48F9-8352-373621853A7F}" type="sibTrans" cxnId="{E69466C5-046F-4492-A3BC-16B5557F1546}">
      <dgm:prSet/>
      <dgm:spPr/>
      <dgm:t>
        <a:bodyPr/>
        <a:lstStyle/>
        <a:p>
          <a:endParaRPr lang="en-US"/>
        </a:p>
      </dgm:t>
    </dgm:pt>
    <dgm:pt modelId="{B9A65329-3BF1-47D6-A93D-3D184C65AC76}" type="parTrans" cxnId="{E69466C5-046F-4492-A3BC-16B5557F1546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CE1623A3-A027-4B41-BCFB-4DFF76C42885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প্রেষণাদান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C5E516A-9BF8-4DBD-953D-8A9477C1295D}" type="sibTrans" cxnId="{9DF020A5-C352-4928-A00B-F5ACDEB6FB08}">
      <dgm:prSet/>
      <dgm:spPr/>
      <dgm:t>
        <a:bodyPr/>
        <a:lstStyle/>
        <a:p>
          <a:endParaRPr lang="en-US"/>
        </a:p>
      </dgm:t>
    </dgm:pt>
    <dgm:pt modelId="{8229F168-1FE2-4265-90D6-2BF3B1399F71}" type="parTrans" cxnId="{9DF020A5-C352-4928-A00B-F5ACDEB6FB08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BD8A582-BFD6-49BA-8934-2C5E7BB03E3B}" type="pres">
      <dgm:prSet presAssocID="{58584BC6-44D2-4768-92CC-6A22A5AAC8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32D931-9F3E-48D1-97F6-FAE4D2ABDBCE}" type="pres">
      <dgm:prSet presAssocID="{D5E785C7-0C12-4CE1-BC1C-19BFA97B2ACE}" presName="centerShape" presStyleLbl="node0" presStyleIdx="0" presStyleCnt="1"/>
      <dgm:spPr/>
      <dgm:t>
        <a:bodyPr/>
        <a:lstStyle/>
        <a:p>
          <a:endParaRPr lang="en-US"/>
        </a:p>
      </dgm:t>
    </dgm:pt>
    <dgm:pt modelId="{39B8E8B3-6FB8-422D-AB43-A0723D191784}" type="pres">
      <dgm:prSet presAssocID="{A95695BE-102B-4D7F-8B91-5173476C3397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FD3F5BD-4054-410B-A0A9-051E2298458A}" type="pres">
      <dgm:prSet presAssocID="{A95695BE-102B-4D7F-8B91-5173476C3397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124C33B-5BCB-4BFA-BD78-72C9A7ECA0C6}" type="pres">
      <dgm:prSet presAssocID="{932FD56D-898E-4392-8AD7-E11D9539B0F2}" presName="node" presStyleLbl="node1" presStyleIdx="0" presStyleCnt="7" custRadScaleRad="100202" custRadScaleInc="3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641B3-A4AB-4BD0-901C-29E097C64419}" type="pres">
      <dgm:prSet presAssocID="{A7701B08-8358-4378-92BE-6CA63B02ACF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5A6D3D1D-51B7-426F-8BCC-F7222D12B102}" type="pres">
      <dgm:prSet presAssocID="{A7701B08-8358-4378-92BE-6CA63B02ACF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BF14AB7F-8E06-4E7F-A155-3359D8A47D61}" type="pres">
      <dgm:prSet presAssocID="{73877F04-527D-4394-B7FA-DC6AACDCF65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EA32B-2883-496C-BA3A-7556CD985A3D}" type="pres">
      <dgm:prSet presAssocID="{F384B798-D080-4F0B-AA1D-DA00CB04A578}" presName="parTrans" presStyleLbl="sibTrans2D1" presStyleIdx="2" presStyleCnt="7"/>
      <dgm:spPr/>
      <dgm:t>
        <a:bodyPr/>
        <a:lstStyle/>
        <a:p>
          <a:endParaRPr lang="en-US"/>
        </a:p>
      </dgm:t>
    </dgm:pt>
    <dgm:pt modelId="{5C04C7DE-3F3F-4930-A1DC-8B0F86D8312F}" type="pres">
      <dgm:prSet presAssocID="{F384B798-D080-4F0B-AA1D-DA00CB04A57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707515A-6EE6-4B06-98DA-F188AB24B5C2}" type="pres">
      <dgm:prSet presAssocID="{9C154B5F-B387-4FE3-B671-30035F90E7DE}" presName="node" presStyleLbl="node1" presStyleIdx="2" presStyleCnt="7" custRadScaleRad="100099" custRadScaleInc="-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26F49-4245-4936-85B5-B079B1640049}" type="pres">
      <dgm:prSet presAssocID="{72116A9B-E022-46A2-ADCD-7129E710202F}" presName="parTrans" presStyleLbl="sibTrans2D1" presStyleIdx="3" presStyleCnt="7"/>
      <dgm:spPr/>
      <dgm:t>
        <a:bodyPr/>
        <a:lstStyle/>
        <a:p>
          <a:endParaRPr lang="en-US"/>
        </a:p>
      </dgm:t>
    </dgm:pt>
    <dgm:pt modelId="{53403264-C0EA-474B-A138-807D2361A1E5}" type="pres">
      <dgm:prSet presAssocID="{72116A9B-E022-46A2-ADCD-7129E710202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9C6ABB0-38F3-465B-AC1A-91AD2E5B9CCD}" type="pres">
      <dgm:prSet presAssocID="{669085A7-9A36-49FE-96AD-6AF67AE3FC5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36CAB-5A86-46EB-8348-DCF9C3AD1064}" type="pres">
      <dgm:prSet presAssocID="{8229F168-1FE2-4265-90D6-2BF3B1399F71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B793179-D573-4A44-B7F1-E7C537342D09}" type="pres">
      <dgm:prSet presAssocID="{8229F168-1FE2-4265-90D6-2BF3B1399F7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C8BAFD4-3ACE-4C01-8BC2-D1A9C4DAC4EC}" type="pres">
      <dgm:prSet presAssocID="{CE1623A3-A027-4B41-BCFB-4DFF76C4288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3241E-E9B1-4147-B2E9-C4E4244BD018}" type="pres">
      <dgm:prSet presAssocID="{B9A65329-3BF1-47D6-A93D-3D184C65AC7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FE5E83CC-FCF0-4F1B-B4DB-2DC93D2B064A}" type="pres">
      <dgm:prSet presAssocID="{B9A65329-3BF1-47D6-A93D-3D184C65AC7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01D549F-8E2A-48FA-A86C-BF38FCC0F783}" type="pres">
      <dgm:prSet presAssocID="{831FFF02-9CEE-4339-82C8-D3701D482A9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A1126-4CC1-4BEB-BBC0-39D7EFF17DE9}" type="pres">
      <dgm:prSet presAssocID="{614D5C10-2000-4809-87DB-80F7594A90CE}" presName="parTrans" presStyleLbl="sibTrans2D1" presStyleIdx="6" presStyleCnt="7"/>
      <dgm:spPr/>
      <dgm:t>
        <a:bodyPr/>
        <a:lstStyle/>
        <a:p>
          <a:endParaRPr lang="en-US"/>
        </a:p>
      </dgm:t>
    </dgm:pt>
    <dgm:pt modelId="{643229D1-710A-4FA7-9D09-137F81E7D4B1}" type="pres">
      <dgm:prSet presAssocID="{614D5C10-2000-4809-87DB-80F7594A90CE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108B9EE3-89B3-45EF-9A6C-939A9E8B851D}" type="pres">
      <dgm:prSet presAssocID="{3BAC58BC-2E78-4228-850B-CC5875E11AA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FB28A4-C097-4B60-89F6-EE651ED2D5C6}" type="presOf" srcId="{932FD56D-898E-4392-8AD7-E11D9539B0F2}" destId="{E124C33B-5BCB-4BFA-BD78-72C9A7ECA0C6}" srcOrd="0" destOrd="0" presId="urn:microsoft.com/office/officeart/2005/8/layout/radial5"/>
    <dgm:cxn modelId="{68FC3AA4-5A5E-4F9B-91A7-6DB3332A405B}" type="presOf" srcId="{B9A65329-3BF1-47D6-A93D-3D184C65AC76}" destId="{FE5E83CC-FCF0-4F1B-B4DB-2DC93D2B064A}" srcOrd="1" destOrd="0" presId="urn:microsoft.com/office/officeart/2005/8/layout/radial5"/>
    <dgm:cxn modelId="{9DF020A5-C352-4928-A00B-F5ACDEB6FB08}" srcId="{D5E785C7-0C12-4CE1-BC1C-19BFA97B2ACE}" destId="{CE1623A3-A027-4B41-BCFB-4DFF76C42885}" srcOrd="4" destOrd="0" parTransId="{8229F168-1FE2-4265-90D6-2BF3B1399F71}" sibTransId="{0C5E516A-9BF8-4DBD-953D-8A9477C1295D}"/>
    <dgm:cxn modelId="{6E87A0BE-2EF8-4D44-842C-CFD89A6A9938}" srcId="{D5E785C7-0C12-4CE1-BC1C-19BFA97B2ACE}" destId="{73877F04-527D-4394-B7FA-DC6AACDCF65C}" srcOrd="1" destOrd="0" parTransId="{A7701B08-8358-4378-92BE-6CA63B02ACFB}" sibTransId="{75928628-55B8-4D1C-A923-BC287BFCC81A}"/>
    <dgm:cxn modelId="{3AEA780E-39FB-4B70-815F-F674D662E543}" srcId="{D5E785C7-0C12-4CE1-BC1C-19BFA97B2ACE}" destId="{669085A7-9A36-49FE-96AD-6AF67AE3FC5D}" srcOrd="3" destOrd="0" parTransId="{72116A9B-E022-46A2-ADCD-7129E710202F}" sibTransId="{ED487A4C-C12D-46B0-8B6B-896F1F077146}"/>
    <dgm:cxn modelId="{0CDD69AC-A2F1-4579-A16C-A85BE9896845}" type="presOf" srcId="{831FFF02-9CEE-4339-82C8-D3701D482A95}" destId="{701D549F-8E2A-48FA-A86C-BF38FCC0F783}" srcOrd="0" destOrd="0" presId="urn:microsoft.com/office/officeart/2005/8/layout/radial5"/>
    <dgm:cxn modelId="{F7FBD6E1-F965-4BF7-8D59-0C1AC2E0DB8A}" srcId="{D5E785C7-0C12-4CE1-BC1C-19BFA97B2ACE}" destId="{932FD56D-898E-4392-8AD7-E11D9539B0F2}" srcOrd="0" destOrd="0" parTransId="{A95695BE-102B-4D7F-8B91-5173476C3397}" sibTransId="{47C6C054-4833-46D6-AC3D-0D0CB87A35E7}"/>
    <dgm:cxn modelId="{90407A43-4A2E-497E-BB32-BAEAD751CEAB}" srcId="{D5E785C7-0C12-4CE1-BC1C-19BFA97B2ACE}" destId="{3BAC58BC-2E78-4228-850B-CC5875E11AA0}" srcOrd="6" destOrd="0" parTransId="{614D5C10-2000-4809-87DB-80F7594A90CE}" sibTransId="{FA310236-5811-41A3-816D-0B73E0A89360}"/>
    <dgm:cxn modelId="{E7A6846E-1602-46B4-B4E4-B91894EE58C4}" type="presOf" srcId="{B9A65329-3BF1-47D6-A93D-3D184C65AC76}" destId="{0A03241E-E9B1-4147-B2E9-C4E4244BD018}" srcOrd="0" destOrd="0" presId="urn:microsoft.com/office/officeart/2005/8/layout/radial5"/>
    <dgm:cxn modelId="{CFEAD8AC-BB3E-420B-8A35-5D508FB6F914}" type="presOf" srcId="{A7701B08-8358-4378-92BE-6CA63B02ACFB}" destId="{5A6D3D1D-51B7-426F-8BCC-F7222D12B102}" srcOrd="1" destOrd="0" presId="urn:microsoft.com/office/officeart/2005/8/layout/radial5"/>
    <dgm:cxn modelId="{89A91F1C-94AC-470A-8E25-3458072BB9AF}" type="presOf" srcId="{614D5C10-2000-4809-87DB-80F7594A90CE}" destId="{BA8A1126-4CC1-4BEB-BBC0-39D7EFF17DE9}" srcOrd="0" destOrd="0" presId="urn:microsoft.com/office/officeart/2005/8/layout/radial5"/>
    <dgm:cxn modelId="{256703CB-DB4E-4910-9813-B82D992AD8D6}" type="presOf" srcId="{669085A7-9A36-49FE-96AD-6AF67AE3FC5D}" destId="{A9C6ABB0-38F3-465B-AC1A-91AD2E5B9CCD}" srcOrd="0" destOrd="0" presId="urn:microsoft.com/office/officeart/2005/8/layout/radial5"/>
    <dgm:cxn modelId="{7AD10F79-294A-4E6F-9AF3-6994262F4578}" type="presOf" srcId="{A95695BE-102B-4D7F-8B91-5173476C3397}" destId="{39B8E8B3-6FB8-422D-AB43-A0723D191784}" srcOrd="0" destOrd="0" presId="urn:microsoft.com/office/officeart/2005/8/layout/radial5"/>
    <dgm:cxn modelId="{599A1ED1-4A31-4482-B4F1-3E10D46A71C0}" type="presOf" srcId="{D5E785C7-0C12-4CE1-BC1C-19BFA97B2ACE}" destId="{4B32D931-9F3E-48D1-97F6-FAE4D2ABDBCE}" srcOrd="0" destOrd="0" presId="urn:microsoft.com/office/officeart/2005/8/layout/radial5"/>
    <dgm:cxn modelId="{2B455969-FADB-4795-925B-6038378B94A2}" type="presOf" srcId="{8229F168-1FE2-4265-90D6-2BF3B1399F71}" destId="{F1436CAB-5A86-46EB-8348-DCF9C3AD1064}" srcOrd="0" destOrd="0" presId="urn:microsoft.com/office/officeart/2005/8/layout/radial5"/>
    <dgm:cxn modelId="{E26AF9B6-BC7B-4DC3-99BD-2B1EE7C5B21E}" srcId="{D5E785C7-0C12-4CE1-BC1C-19BFA97B2ACE}" destId="{9C154B5F-B387-4FE3-B671-30035F90E7DE}" srcOrd="2" destOrd="0" parTransId="{F384B798-D080-4F0B-AA1D-DA00CB04A578}" sibTransId="{43FF1280-28F0-476C-BA1A-36DABFC8AB1F}"/>
    <dgm:cxn modelId="{4A948673-50C7-4813-A9F2-3B49C33E21E0}" type="presOf" srcId="{F384B798-D080-4F0B-AA1D-DA00CB04A578}" destId="{5C04C7DE-3F3F-4930-A1DC-8B0F86D8312F}" srcOrd="1" destOrd="0" presId="urn:microsoft.com/office/officeart/2005/8/layout/radial5"/>
    <dgm:cxn modelId="{4D02EEF4-D554-4142-B5B5-0AC529BEFEF9}" type="presOf" srcId="{A7701B08-8358-4378-92BE-6CA63B02ACFB}" destId="{1C2641B3-A4AB-4BD0-901C-29E097C64419}" srcOrd="0" destOrd="0" presId="urn:microsoft.com/office/officeart/2005/8/layout/radial5"/>
    <dgm:cxn modelId="{C8302039-9DF4-4B68-926E-79ACB51C4582}" type="presOf" srcId="{73877F04-527D-4394-B7FA-DC6AACDCF65C}" destId="{BF14AB7F-8E06-4E7F-A155-3359D8A47D61}" srcOrd="0" destOrd="0" presId="urn:microsoft.com/office/officeart/2005/8/layout/radial5"/>
    <dgm:cxn modelId="{5D1F4833-8C91-4427-B2FF-0C31068AF8B9}" type="presOf" srcId="{A95695BE-102B-4D7F-8B91-5173476C3397}" destId="{9FD3F5BD-4054-410B-A0A9-051E2298458A}" srcOrd="1" destOrd="0" presId="urn:microsoft.com/office/officeart/2005/8/layout/radial5"/>
    <dgm:cxn modelId="{E69466C5-046F-4492-A3BC-16B5557F1546}" srcId="{D5E785C7-0C12-4CE1-BC1C-19BFA97B2ACE}" destId="{831FFF02-9CEE-4339-82C8-D3701D482A95}" srcOrd="5" destOrd="0" parTransId="{B9A65329-3BF1-47D6-A93D-3D184C65AC76}" sibTransId="{A22FD03B-6124-48F9-8352-373621853A7F}"/>
    <dgm:cxn modelId="{4D47E787-6EC8-4721-892E-6BA0F3C8ADB5}" type="presOf" srcId="{58584BC6-44D2-4768-92CC-6A22A5AAC8F2}" destId="{FBD8A582-BFD6-49BA-8934-2C5E7BB03E3B}" srcOrd="0" destOrd="0" presId="urn:microsoft.com/office/officeart/2005/8/layout/radial5"/>
    <dgm:cxn modelId="{DFF5EF1F-5A7E-46A5-B703-4ED6BD430ACB}" type="presOf" srcId="{614D5C10-2000-4809-87DB-80F7594A90CE}" destId="{643229D1-710A-4FA7-9D09-137F81E7D4B1}" srcOrd="1" destOrd="0" presId="urn:microsoft.com/office/officeart/2005/8/layout/radial5"/>
    <dgm:cxn modelId="{403B6655-9FB6-4D11-B828-315D8A34C15E}" type="presOf" srcId="{72116A9B-E022-46A2-ADCD-7129E710202F}" destId="{E6F26F49-4245-4936-85B5-B079B1640049}" srcOrd="0" destOrd="0" presId="urn:microsoft.com/office/officeart/2005/8/layout/radial5"/>
    <dgm:cxn modelId="{8613C6FF-9AF6-405B-BA5D-8A75CA4D68A4}" type="presOf" srcId="{F384B798-D080-4F0B-AA1D-DA00CB04A578}" destId="{720EA32B-2883-496C-BA3A-7556CD985A3D}" srcOrd="0" destOrd="0" presId="urn:microsoft.com/office/officeart/2005/8/layout/radial5"/>
    <dgm:cxn modelId="{EFA2D0C3-57E9-4AA2-9AF5-2280D213ED49}" type="presOf" srcId="{8229F168-1FE2-4265-90D6-2BF3B1399F71}" destId="{7B793179-D573-4A44-B7F1-E7C537342D09}" srcOrd="1" destOrd="0" presId="urn:microsoft.com/office/officeart/2005/8/layout/radial5"/>
    <dgm:cxn modelId="{2AD9E193-0FEA-47AF-B92E-D58DFAAAD706}" type="presOf" srcId="{3BAC58BC-2E78-4228-850B-CC5875E11AA0}" destId="{108B9EE3-89B3-45EF-9A6C-939A9E8B851D}" srcOrd="0" destOrd="0" presId="urn:microsoft.com/office/officeart/2005/8/layout/radial5"/>
    <dgm:cxn modelId="{D6DFC3B2-40DA-4D9B-8D00-2A844A717AE4}" type="presOf" srcId="{72116A9B-E022-46A2-ADCD-7129E710202F}" destId="{53403264-C0EA-474B-A138-807D2361A1E5}" srcOrd="1" destOrd="0" presId="urn:microsoft.com/office/officeart/2005/8/layout/radial5"/>
    <dgm:cxn modelId="{EE7A81E3-126C-423E-A9EC-C531878BC1E1}" type="presOf" srcId="{9C154B5F-B387-4FE3-B671-30035F90E7DE}" destId="{B707515A-6EE6-4B06-98DA-F188AB24B5C2}" srcOrd="0" destOrd="0" presId="urn:microsoft.com/office/officeart/2005/8/layout/radial5"/>
    <dgm:cxn modelId="{CB02691F-7E8D-4343-94EA-8606CCC29A0A}" srcId="{58584BC6-44D2-4768-92CC-6A22A5AAC8F2}" destId="{D5E785C7-0C12-4CE1-BC1C-19BFA97B2ACE}" srcOrd="0" destOrd="0" parTransId="{3165809B-042E-4C7D-AEFF-CCF25E645E0A}" sibTransId="{A1719053-0D05-41C3-8EE6-C3DBB069ECF5}"/>
    <dgm:cxn modelId="{7137CEFC-F98D-4AF5-AB97-8998083DAEC5}" type="presOf" srcId="{CE1623A3-A027-4B41-BCFB-4DFF76C42885}" destId="{EC8BAFD4-3ACE-4C01-8BC2-D1A9C4DAC4EC}" srcOrd="0" destOrd="0" presId="urn:microsoft.com/office/officeart/2005/8/layout/radial5"/>
    <dgm:cxn modelId="{DE767AE0-6239-45F1-9090-4BA08A425185}" type="presParOf" srcId="{FBD8A582-BFD6-49BA-8934-2C5E7BB03E3B}" destId="{4B32D931-9F3E-48D1-97F6-FAE4D2ABDBCE}" srcOrd="0" destOrd="0" presId="urn:microsoft.com/office/officeart/2005/8/layout/radial5"/>
    <dgm:cxn modelId="{F922CF64-6414-42C6-99FD-338F7BC741F0}" type="presParOf" srcId="{FBD8A582-BFD6-49BA-8934-2C5E7BB03E3B}" destId="{39B8E8B3-6FB8-422D-AB43-A0723D191784}" srcOrd="1" destOrd="0" presId="urn:microsoft.com/office/officeart/2005/8/layout/radial5"/>
    <dgm:cxn modelId="{3E3A2E2B-75AF-462F-B8DC-7ED11C442A88}" type="presParOf" srcId="{39B8E8B3-6FB8-422D-AB43-A0723D191784}" destId="{9FD3F5BD-4054-410B-A0A9-051E2298458A}" srcOrd="0" destOrd="0" presId="urn:microsoft.com/office/officeart/2005/8/layout/radial5"/>
    <dgm:cxn modelId="{6CBB6FD4-2007-467A-81D6-31792F45907E}" type="presParOf" srcId="{FBD8A582-BFD6-49BA-8934-2C5E7BB03E3B}" destId="{E124C33B-5BCB-4BFA-BD78-72C9A7ECA0C6}" srcOrd="2" destOrd="0" presId="urn:microsoft.com/office/officeart/2005/8/layout/radial5"/>
    <dgm:cxn modelId="{323A1DC6-FE80-4B94-929D-22CDAC42E6EA}" type="presParOf" srcId="{FBD8A582-BFD6-49BA-8934-2C5E7BB03E3B}" destId="{1C2641B3-A4AB-4BD0-901C-29E097C64419}" srcOrd="3" destOrd="0" presId="urn:microsoft.com/office/officeart/2005/8/layout/radial5"/>
    <dgm:cxn modelId="{68482AE0-FD51-46F0-8864-90CD44013281}" type="presParOf" srcId="{1C2641B3-A4AB-4BD0-901C-29E097C64419}" destId="{5A6D3D1D-51B7-426F-8BCC-F7222D12B102}" srcOrd="0" destOrd="0" presId="urn:microsoft.com/office/officeart/2005/8/layout/radial5"/>
    <dgm:cxn modelId="{DA3595CC-0570-4894-9BDA-ED9A28C18027}" type="presParOf" srcId="{FBD8A582-BFD6-49BA-8934-2C5E7BB03E3B}" destId="{BF14AB7F-8E06-4E7F-A155-3359D8A47D61}" srcOrd="4" destOrd="0" presId="urn:microsoft.com/office/officeart/2005/8/layout/radial5"/>
    <dgm:cxn modelId="{E95ADB0D-71BC-4992-A0B8-ABF802D2057D}" type="presParOf" srcId="{FBD8A582-BFD6-49BA-8934-2C5E7BB03E3B}" destId="{720EA32B-2883-496C-BA3A-7556CD985A3D}" srcOrd="5" destOrd="0" presId="urn:microsoft.com/office/officeart/2005/8/layout/radial5"/>
    <dgm:cxn modelId="{2E3E53AC-F9CD-48D4-A98D-D9D175C8B816}" type="presParOf" srcId="{720EA32B-2883-496C-BA3A-7556CD985A3D}" destId="{5C04C7DE-3F3F-4930-A1DC-8B0F86D8312F}" srcOrd="0" destOrd="0" presId="urn:microsoft.com/office/officeart/2005/8/layout/radial5"/>
    <dgm:cxn modelId="{94DB1C3A-A9B5-472B-83A2-074E04A3C216}" type="presParOf" srcId="{FBD8A582-BFD6-49BA-8934-2C5E7BB03E3B}" destId="{B707515A-6EE6-4B06-98DA-F188AB24B5C2}" srcOrd="6" destOrd="0" presId="urn:microsoft.com/office/officeart/2005/8/layout/radial5"/>
    <dgm:cxn modelId="{25961679-CB3E-4CF8-9039-4B8892F0B53B}" type="presParOf" srcId="{FBD8A582-BFD6-49BA-8934-2C5E7BB03E3B}" destId="{E6F26F49-4245-4936-85B5-B079B1640049}" srcOrd="7" destOrd="0" presId="urn:microsoft.com/office/officeart/2005/8/layout/radial5"/>
    <dgm:cxn modelId="{AD4CF634-E820-4823-B89F-CBECAF2C18BA}" type="presParOf" srcId="{E6F26F49-4245-4936-85B5-B079B1640049}" destId="{53403264-C0EA-474B-A138-807D2361A1E5}" srcOrd="0" destOrd="0" presId="urn:microsoft.com/office/officeart/2005/8/layout/radial5"/>
    <dgm:cxn modelId="{26280EE3-01E8-4860-960F-5D90AA316D24}" type="presParOf" srcId="{FBD8A582-BFD6-49BA-8934-2C5E7BB03E3B}" destId="{A9C6ABB0-38F3-465B-AC1A-91AD2E5B9CCD}" srcOrd="8" destOrd="0" presId="urn:microsoft.com/office/officeart/2005/8/layout/radial5"/>
    <dgm:cxn modelId="{79499CC4-3DC2-49C3-AA43-A4BF6F2AAD4A}" type="presParOf" srcId="{FBD8A582-BFD6-49BA-8934-2C5E7BB03E3B}" destId="{F1436CAB-5A86-46EB-8348-DCF9C3AD1064}" srcOrd="9" destOrd="0" presId="urn:microsoft.com/office/officeart/2005/8/layout/radial5"/>
    <dgm:cxn modelId="{2A664755-F18F-4269-B7E4-C8443F027400}" type="presParOf" srcId="{F1436CAB-5A86-46EB-8348-DCF9C3AD1064}" destId="{7B793179-D573-4A44-B7F1-E7C537342D09}" srcOrd="0" destOrd="0" presId="urn:microsoft.com/office/officeart/2005/8/layout/radial5"/>
    <dgm:cxn modelId="{D28A20C0-EFCD-4C90-8675-CDEE734EC1CA}" type="presParOf" srcId="{FBD8A582-BFD6-49BA-8934-2C5E7BB03E3B}" destId="{EC8BAFD4-3ACE-4C01-8BC2-D1A9C4DAC4EC}" srcOrd="10" destOrd="0" presId="urn:microsoft.com/office/officeart/2005/8/layout/radial5"/>
    <dgm:cxn modelId="{492AB34F-D4D6-43DD-8E1D-12021DD0E851}" type="presParOf" srcId="{FBD8A582-BFD6-49BA-8934-2C5E7BB03E3B}" destId="{0A03241E-E9B1-4147-B2E9-C4E4244BD018}" srcOrd="11" destOrd="0" presId="urn:microsoft.com/office/officeart/2005/8/layout/radial5"/>
    <dgm:cxn modelId="{3BAD27F2-66E1-455B-8561-9413963A4E92}" type="presParOf" srcId="{0A03241E-E9B1-4147-B2E9-C4E4244BD018}" destId="{FE5E83CC-FCF0-4F1B-B4DB-2DC93D2B064A}" srcOrd="0" destOrd="0" presId="urn:microsoft.com/office/officeart/2005/8/layout/radial5"/>
    <dgm:cxn modelId="{A502AF2E-9624-46DE-AC3D-42DB31780619}" type="presParOf" srcId="{FBD8A582-BFD6-49BA-8934-2C5E7BB03E3B}" destId="{701D549F-8E2A-48FA-A86C-BF38FCC0F783}" srcOrd="12" destOrd="0" presId="urn:microsoft.com/office/officeart/2005/8/layout/radial5"/>
    <dgm:cxn modelId="{0B094B2E-B4CC-4FA9-813E-3BCAD687CDF2}" type="presParOf" srcId="{FBD8A582-BFD6-49BA-8934-2C5E7BB03E3B}" destId="{BA8A1126-4CC1-4BEB-BBC0-39D7EFF17DE9}" srcOrd="13" destOrd="0" presId="urn:microsoft.com/office/officeart/2005/8/layout/radial5"/>
    <dgm:cxn modelId="{32A3597B-9EC8-4434-8021-3A53355320C8}" type="presParOf" srcId="{BA8A1126-4CC1-4BEB-BBC0-39D7EFF17DE9}" destId="{643229D1-710A-4FA7-9D09-137F81E7D4B1}" srcOrd="0" destOrd="0" presId="urn:microsoft.com/office/officeart/2005/8/layout/radial5"/>
    <dgm:cxn modelId="{E3D37565-65D4-471B-BA62-EB60ADF5844E}" type="presParOf" srcId="{FBD8A582-BFD6-49BA-8934-2C5E7BB03E3B}" destId="{108B9EE3-89B3-45EF-9A6C-939A9E8B851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3A1A0-74C9-4890-8461-0AB0290E2F98}" type="doc">
      <dgm:prSet loTypeId="urn:microsoft.com/office/officeart/2005/8/layout/radial1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4A6BF00-091E-420D-AC6B-D6341C0D0037}">
      <dgm:prSet phldrT="[Text]" custT="1"/>
      <dgm:spPr/>
      <dgm:t>
        <a:bodyPr/>
        <a:lstStyle/>
        <a:p>
          <a:r>
            <a:rPr lang="bn-IN" sz="2400" smtClean="0">
              <a:latin typeface="NikoshBAN" pitchFamily="2" charset="0"/>
              <a:cs typeface="NikoshBAN" pitchFamily="2" charset="0"/>
            </a:rPr>
            <a:t>পরিকল্পনা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1222FDF-9A9D-491A-86AF-A5227D194545}" type="parTrans" cxnId="{AE7C2129-360E-45B5-A0DF-F17F7903B8DB}">
      <dgm:prSet/>
      <dgm:spPr/>
      <dgm:t>
        <a:bodyPr/>
        <a:lstStyle/>
        <a:p>
          <a:endParaRPr lang="en-US"/>
        </a:p>
      </dgm:t>
    </dgm:pt>
    <dgm:pt modelId="{2C436AD7-8286-4D48-BA91-99CBA33B9A76}" type="sibTrans" cxnId="{AE7C2129-360E-45B5-A0DF-F17F7903B8DB}">
      <dgm:prSet/>
      <dgm:spPr/>
      <dgm:t>
        <a:bodyPr/>
        <a:lstStyle/>
        <a:p>
          <a:endParaRPr lang="en-US"/>
        </a:p>
      </dgm:t>
    </dgm:pt>
    <dgm:pt modelId="{FE5CC637-D962-4713-831D-164DAB15B0DE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কী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5CE90D0-B01A-4E89-8256-15A6AD18F161}" type="parTrans" cxnId="{39123684-6FFA-4D1C-B998-731A83C9A7E2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D75089-DE21-42EE-97C8-223C879EE5C9}" type="sibTrans" cxnId="{39123684-6FFA-4D1C-B998-731A83C9A7E2}">
      <dgm:prSet/>
      <dgm:spPr/>
      <dgm:t>
        <a:bodyPr/>
        <a:lstStyle/>
        <a:p>
          <a:endParaRPr lang="en-US"/>
        </a:p>
      </dgm:t>
    </dgm:pt>
    <dgm:pt modelId="{D871FA58-AFB9-4F33-816E-0A3437A771E1}">
      <dgm:prSet phldrT="[Text]"/>
      <dgm:spPr/>
      <dgm:t>
        <a:bodyPr/>
        <a:lstStyle/>
        <a:p>
          <a:r>
            <a:rPr lang="bn-IN" smtClean="0">
              <a:latin typeface="NikoshBAN" pitchFamily="2" charset="0"/>
              <a:cs typeface="NikoshBAN" pitchFamily="2" charset="0"/>
            </a:rPr>
            <a:t>কোথায়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B8493D9-1872-4BA4-A2D6-EDE5B809DF32}" type="parTrans" cxnId="{725E80C7-646A-4F33-A6E6-1D95219546F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CF983A-B026-43FF-A1FF-5ADC3976A2BF}" type="sibTrans" cxnId="{725E80C7-646A-4F33-A6E6-1D95219546F8}">
      <dgm:prSet/>
      <dgm:spPr/>
      <dgm:t>
        <a:bodyPr/>
        <a:lstStyle/>
        <a:p>
          <a:endParaRPr lang="en-US"/>
        </a:p>
      </dgm:t>
    </dgm:pt>
    <dgm:pt modelId="{DBB294C6-6D9E-43A9-BD5F-28120C5C0633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কে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E49DB04-9C2E-47DE-8AE6-08692826D33C}" type="parTrans" cxnId="{B8604DA7-5833-4AF1-A878-0B42725550F5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FFC236-E4AB-4443-A5F9-FA66494B1D3C}" type="sibTrans" cxnId="{B8604DA7-5833-4AF1-A878-0B42725550F5}">
      <dgm:prSet/>
      <dgm:spPr/>
      <dgm:t>
        <a:bodyPr/>
        <a:lstStyle/>
        <a:p>
          <a:endParaRPr lang="en-US"/>
        </a:p>
      </dgm:t>
    </dgm:pt>
    <dgm:pt modelId="{F5DFB6D9-5049-4F95-946C-E10E55B9926A}">
      <dgm:prSet phldrT="[Text]" custT="1"/>
      <dgm:spPr/>
      <dgm:t>
        <a:bodyPr/>
        <a:lstStyle/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r>
            <a:rPr lang="bn-IN" sz="3200" smtClean="0">
              <a:latin typeface="NikoshBAN" pitchFamily="2" charset="0"/>
              <a:cs typeface="NikoshBAN" pitchFamily="2" charset="0"/>
            </a:rPr>
            <a:t>কীভাবে</a:t>
          </a: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bn-IN" sz="3200" smtClean="0">
            <a:latin typeface="NikoshBAN" pitchFamily="2" charset="0"/>
            <a:cs typeface="NikoshBAN" pitchFamily="2" charset="0"/>
          </a:endParaRPr>
        </a:p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5270B88-2D2E-4245-9E84-8D506A3A7EBE}" type="parTrans" cxnId="{58741867-513B-419F-9859-22FDD9F92C5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02E8E2-A6BE-4B5F-A963-7BA86777925B}" type="sibTrans" cxnId="{58741867-513B-419F-9859-22FDD9F92C53}">
      <dgm:prSet/>
      <dgm:spPr/>
      <dgm:t>
        <a:bodyPr/>
        <a:lstStyle/>
        <a:p>
          <a:endParaRPr lang="en-US"/>
        </a:p>
      </dgm:t>
    </dgm:pt>
    <dgm:pt modelId="{1A8FDC78-F9A9-4A2A-B16D-E60BFA0EA616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কেন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AFD6900-9F92-43AF-87A0-0104095CE11D}" type="parTrans" cxnId="{E705D29D-3192-4818-97E4-F721E4B6D3F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924EF74-BB98-439A-845F-7BA3575784DB}" type="sibTrans" cxnId="{E705D29D-3192-4818-97E4-F721E4B6D3FE}">
      <dgm:prSet/>
      <dgm:spPr/>
      <dgm:t>
        <a:bodyPr/>
        <a:lstStyle/>
        <a:p>
          <a:endParaRPr lang="en-US"/>
        </a:p>
      </dgm:t>
    </dgm:pt>
    <dgm:pt modelId="{0C8156F4-12F0-40EC-93BF-C3E23A253A58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কখন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100D99D-3991-4364-B6DA-F807F5CB58A3}" type="parTrans" cxnId="{E99A3782-D926-4C24-83BC-0458F28A288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736380-307C-4434-964C-0F4989B87F8F}" type="sibTrans" cxnId="{E99A3782-D926-4C24-83BC-0458F28A288F}">
      <dgm:prSet/>
      <dgm:spPr/>
      <dgm:t>
        <a:bodyPr/>
        <a:lstStyle/>
        <a:p>
          <a:endParaRPr lang="en-US"/>
        </a:p>
      </dgm:t>
    </dgm:pt>
    <dgm:pt modelId="{9EE103B2-CA0E-424F-8124-D2E905B5794A}" type="pres">
      <dgm:prSet presAssocID="{19D3A1A0-74C9-4890-8461-0AB0290E2F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B88221-2CFA-4DB1-ABD2-74058D06EBEE}" type="pres">
      <dgm:prSet presAssocID="{A4A6BF00-091E-420D-AC6B-D6341C0D0037}" presName="centerShape" presStyleLbl="node0" presStyleIdx="0" presStyleCnt="1"/>
      <dgm:spPr/>
      <dgm:t>
        <a:bodyPr/>
        <a:lstStyle/>
        <a:p>
          <a:endParaRPr lang="en-US"/>
        </a:p>
      </dgm:t>
    </dgm:pt>
    <dgm:pt modelId="{03C9D3F0-5567-43E9-8715-87B23DB0DEBD}" type="pres">
      <dgm:prSet presAssocID="{C5CE90D0-B01A-4E89-8256-15A6AD18F161}" presName="Name9" presStyleLbl="parChTrans1D2" presStyleIdx="0" presStyleCnt="6"/>
      <dgm:spPr/>
      <dgm:t>
        <a:bodyPr/>
        <a:lstStyle/>
        <a:p>
          <a:endParaRPr lang="en-US"/>
        </a:p>
      </dgm:t>
    </dgm:pt>
    <dgm:pt modelId="{63915E91-55C5-4965-9D3F-05821BB1E483}" type="pres">
      <dgm:prSet presAssocID="{C5CE90D0-B01A-4E89-8256-15A6AD18F16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4E0A571-155A-4E5F-B3AA-F29B2EB4BF66}" type="pres">
      <dgm:prSet presAssocID="{FE5CC637-D962-4713-831D-164DAB15B0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BD86-48AF-4D5C-A646-CDBE9A3CC4D4}" type="pres">
      <dgm:prSet presAssocID="{0E49DB04-9C2E-47DE-8AE6-08692826D33C}" presName="Name9" presStyleLbl="parChTrans1D2" presStyleIdx="1" presStyleCnt="6"/>
      <dgm:spPr/>
      <dgm:t>
        <a:bodyPr/>
        <a:lstStyle/>
        <a:p>
          <a:endParaRPr lang="en-US"/>
        </a:p>
      </dgm:t>
    </dgm:pt>
    <dgm:pt modelId="{065C848B-74B8-4B8C-98C4-BDCF5E6E5EFB}" type="pres">
      <dgm:prSet presAssocID="{0E49DB04-9C2E-47DE-8AE6-08692826D33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74367E7-F80E-4B83-AEED-F44CD31A4E48}" type="pres">
      <dgm:prSet presAssocID="{DBB294C6-6D9E-43A9-BD5F-28120C5C06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49CB7-C464-4487-8660-BC9E51D2A710}" type="pres">
      <dgm:prSet presAssocID="{F100D99D-3991-4364-B6DA-F807F5CB58A3}" presName="Name9" presStyleLbl="parChTrans1D2" presStyleIdx="2" presStyleCnt="6"/>
      <dgm:spPr/>
      <dgm:t>
        <a:bodyPr/>
        <a:lstStyle/>
        <a:p>
          <a:endParaRPr lang="en-US"/>
        </a:p>
      </dgm:t>
    </dgm:pt>
    <dgm:pt modelId="{93A919ED-CF38-4B30-A852-4E4D47AF8CB2}" type="pres">
      <dgm:prSet presAssocID="{F100D99D-3991-4364-B6DA-F807F5CB58A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DDE78BEB-F7FF-4BD2-AD7C-69DDC651BE68}" type="pres">
      <dgm:prSet presAssocID="{0C8156F4-12F0-40EC-93BF-C3E23A253A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CF0E7-D611-4C24-8DA2-CD37DF1B558A}" type="pres">
      <dgm:prSet presAssocID="{15270B88-2D2E-4245-9E84-8D506A3A7EBE}" presName="Name9" presStyleLbl="parChTrans1D2" presStyleIdx="3" presStyleCnt="6"/>
      <dgm:spPr/>
      <dgm:t>
        <a:bodyPr/>
        <a:lstStyle/>
        <a:p>
          <a:endParaRPr lang="en-US"/>
        </a:p>
      </dgm:t>
    </dgm:pt>
    <dgm:pt modelId="{2B840CAE-F26A-432C-86B6-E66E0C962DD6}" type="pres">
      <dgm:prSet presAssocID="{15270B88-2D2E-4245-9E84-8D506A3A7EB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4DCAE4-0BB0-4DD4-AFCB-E302D56F3428}" type="pres">
      <dgm:prSet presAssocID="{F5DFB6D9-5049-4F95-946C-E10E55B992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A0FE3-3625-4B0C-8579-4416D77E5B99}" type="pres">
      <dgm:prSet presAssocID="{FAFD6900-9F92-43AF-87A0-0104095CE11D}" presName="Name9" presStyleLbl="parChTrans1D2" presStyleIdx="4" presStyleCnt="6"/>
      <dgm:spPr/>
      <dgm:t>
        <a:bodyPr/>
        <a:lstStyle/>
        <a:p>
          <a:endParaRPr lang="en-US"/>
        </a:p>
      </dgm:t>
    </dgm:pt>
    <dgm:pt modelId="{224C3E8E-724E-4173-9B96-134707644A3E}" type="pres">
      <dgm:prSet presAssocID="{FAFD6900-9F92-43AF-87A0-0104095CE11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B516F0E-8F05-4142-8B9B-D8C90DEC768A}" type="pres">
      <dgm:prSet presAssocID="{1A8FDC78-F9A9-4A2A-B16D-E60BFA0EA6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4D78B-665D-4B23-BF6F-23FA11EEC8BE}" type="pres">
      <dgm:prSet presAssocID="{7B8493D9-1872-4BA4-A2D6-EDE5B809DF32}" presName="Name9" presStyleLbl="parChTrans1D2" presStyleIdx="5" presStyleCnt="6"/>
      <dgm:spPr/>
      <dgm:t>
        <a:bodyPr/>
        <a:lstStyle/>
        <a:p>
          <a:endParaRPr lang="en-US"/>
        </a:p>
      </dgm:t>
    </dgm:pt>
    <dgm:pt modelId="{A85F4D33-EE3E-4D5D-B475-7BFCF8A088AF}" type="pres">
      <dgm:prSet presAssocID="{7B8493D9-1872-4BA4-A2D6-EDE5B809DF3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7D9D134-053E-445B-B40F-ADCE83E2E2C5}" type="pres">
      <dgm:prSet presAssocID="{D871FA58-AFB9-4F33-816E-0A3437A771E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C9DE5B-94C4-4E6F-BA2E-35B87137B1D0}" type="presOf" srcId="{F100D99D-3991-4364-B6DA-F807F5CB58A3}" destId="{93A919ED-CF38-4B30-A852-4E4D47AF8CB2}" srcOrd="1" destOrd="0" presId="urn:microsoft.com/office/officeart/2005/8/layout/radial1"/>
    <dgm:cxn modelId="{25085094-ED4D-47ED-AAC5-1A369373C3CF}" type="presOf" srcId="{DBB294C6-6D9E-43A9-BD5F-28120C5C0633}" destId="{974367E7-F80E-4B83-AEED-F44CD31A4E48}" srcOrd="0" destOrd="0" presId="urn:microsoft.com/office/officeart/2005/8/layout/radial1"/>
    <dgm:cxn modelId="{8B72B9BC-EF51-43D2-9520-333EDD351744}" type="presOf" srcId="{7B8493D9-1872-4BA4-A2D6-EDE5B809DF32}" destId="{1F54D78B-665D-4B23-BF6F-23FA11EEC8BE}" srcOrd="0" destOrd="0" presId="urn:microsoft.com/office/officeart/2005/8/layout/radial1"/>
    <dgm:cxn modelId="{86C3FE8C-C139-4199-AC4D-D57027F87B5C}" type="presOf" srcId="{1A8FDC78-F9A9-4A2A-B16D-E60BFA0EA616}" destId="{BB516F0E-8F05-4142-8B9B-D8C90DEC768A}" srcOrd="0" destOrd="0" presId="urn:microsoft.com/office/officeart/2005/8/layout/radial1"/>
    <dgm:cxn modelId="{067A14EE-4209-43F6-AD9C-4512DAB8E915}" type="presOf" srcId="{7B8493D9-1872-4BA4-A2D6-EDE5B809DF32}" destId="{A85F4D33-EE3E-4D5D-B475-7BFCF8A088AF}" srcOrd="1" destOrd="0" presId="urn:microsoft.com/office/officeart/2005/8/layout/radial1"/>
    <dgm:cxn modelId="{AE7C2129-360E-45B5-A0DF-F17F7903B8DB}" srcId="{19D3A1A0-74C9-4890-8461-0AB0290E2F98}" destId="{A4A6BF00-091E-420D-AC6B-D6341C0D0037}" srcOrd="0" destOrd="0" parTransId="{C1222FDF-9A9D-491A-86AF-A5227D194545}" sibTransId="{2C436AD7-8286-4D48-BA91-99CBA33B9A76}"/>
    <dgm:cxn modelId="{18C993D4-4D3F-4187-B0D1-6CA35449BC78}" type="presOf" srcId="{0E49DB04-9C2E-47DE-8AE6-08692826D33C}" destId="{065C848B-74B8-4B8C-98C4-BDCF5E6E5EFB}" srcOrd="1" destOrd="0" presId="urn:microsoft.com/office/officeart/2005/8/layout/radial1"/>
    <dgm:cxn modelId="{E99A3782-D926-4C24-83BC-0458F28A288F}" srcId="{A4A6BF00-091E-420D-AC6B-D6341C0D0037}" destId="{0C8156F4-12F0-40EC-93BF-C3E23A253A58}" srcOrd="2" destOrd="0" parTransId="{F100D99D-3991-4364-B6DA-F807F5CB58A3}" sibTransId="{C6736380-307C-4434-964C-0F4989B87F8F}"/>
    <dgm:cxn modelId="{DAEA6922-C318-43DC-AC1A-F526B733D13D}" type="presOf" srcId="{0E49DB04-9C2E-47DE-8AE6-08692826D33C}" destId="{42C3BD86-48AF-4D5C-A646-CDBE9A3CC4D4}" srcOrd="0" destOrd="0" presId="urn:microsoft.com/office/officeart/2005/8/layout/radial1"/>
    <dgm:cxn modelId="{F635721B-ECB7-4518-B797-B5FC82C031F8}" type="presOf" srcId="{F5DFB6D9-5049-4F95-946C-E10E55B9926A}" destId="{9B4DCAE4-0BB0-4DD4-AFCB-E302D56F3428}" srcOrd="0" destOrd="0" presId="urn:microsoft.com/office/officeart/2005/8/layout/radial1"/>
    <dgm:cxn modelId="{5EB4B814-3F83-4D13-895D-CC6507F30225}" type="presOf" srcId="{19D3A1A0-74C9-4890-8461-0AB0290E2F98}" destId="{9EE103B2-CA0E-424F-8124-D2E905B5794A}" srcOrd="0" destOrd="0" presId="urn:microsoft.com/office/officeart/2005/8/layout/radial1"/>
    <dgm:cxn modelId="{88DC059C-EF9B-49E5-BBFC-F9E35ACC2BF5}" type="presOf" srcId="{15270B88-2D2E-4245-9E84-8D506A3A7EBE}" destId="{2B840CAE-F26A-432C-86B6-E66E0C962DD6}" srcOrd="1" destOrd="0" presId="urn:microsoft.com/office/officeart/2005/8/layout/radial1"/>
    <dgm:cxn modelId="{E705D29D-3192-4818-97E4-F721E4B6D3FE}" srcId="{A4A6BF00-091E-420D-AC6B-D6341C0D0037}" destId="{1A8FDC78-F9A9-4A2A-B16D-E60BFA0EA616}" srcOrd="4" destOrd="0" parTransId="{FAFD6900-9F92-43AF-87A0-0104095CE11D}" sibTransId="{B924EF74-BB98-439A-845F-7BA3575784DB}"/>
    <dgm:cxn modelId="{E83A5822-FB85-4FF3-88A0-E3B59A033995}" type="presOf" srcId="{C5CE90D0-B01A-4E89-8256-15A6AD18F161}" destId="{03C9D3F0-5567-43E9-8715-87B23DB0DEBD}" srcOrd="0" destOrd="0" presId="urn:microsoft.com/office/officeart/2005/8/layout/radial1"/>
    <dgm:cxn modelId="{58741867-513B-419F-9859-22FDD9F92C53}" srcId="{A4A6BF00-091E-420D-AC6B-D6341C0D0037}" destId="{F5DFB6D9-5049-4F95-946C-E10E55B9926A}" srcOrd="3" destOrd="0" parTransId="{15270B88-2D2E-4245-9E84-8D506A3A7EBE}" sibTransId="{C202E8E2-A6BE-4B5F-A963-7BA86777925B}"/>
    <dgm:cxn modelId="{908EE5F8-1E3A-4BAB-8F28-6163DA73A423}" type="presOf" srcId="{D871FA58-AFB9-4F33-816E-0A3437A771E1}" destId="{87D9D134-053E-445B-B40F-ADCE83E2E2C5}" srcOrd="0" destOrd="0" presId="urn:microsoft.com/office/officeart/2005/8/layout/radial1"/>
    <dgm:cxn modelId="{8921BCE2-8628-42BC-BF65-4F413B177166}" type="presOf" srcId="{FE5CC637-D962-4713-831D-164DAB15B0DE}" destId="{94E0A571-155A-4E5F-B3AA-F29B2EB4BF66}" srcOrd="0" destOrd="0" presId="urn:microsoft.com/office/officeart/2005/8/layout/radial1"/>
    <dgm:cxn modelId="{A41ADEC5-D77F-4556-BF09-160EF1B5BD51}" type="presOf" srcId="{15270B88-2D2E-4245-9E84-8D506A3A7EBE}" destId="{028CF0E7-D611-4C24-8DA2-CD37DF1B558A}" srcOrd="0" destOrd="0" presId="urn:microsoft.com/office/officeart/2005/8/layout/radial1"/>
    <dgm:cxn modelId="{725E80C7-646A-4F33-A6E6-1D95219546F8}" srcId="{A4A6BF00-091E-420D-AC6B-D6341C0D0037}" destId="{D871FA58-AFB9-4F33-816E-0A3437A771E1}" srcOrd="5" destOrd="0" parTransId="{7B8493D9-1872-4BA4-A2D6-EDE5B809DF32}" sibTransId="{9BCF983A-B026-43FF-A1FF-5ADC3976A2BF}"/>
    <dgm:cxn modelId="{DEBA076C-A605-410B-A803-6F63EA4CAB25}" type="presOf" srcId="{A4A6BF00-091E-420D-AC6B-D6341C0D0037}" destId="{C0B88221-2CFA-4DB1-ABD2-74058D06EBEE}" srcOrd="0" destOrd="0" presId="urn:microsoft.com/office/officeart/2005/8/layout/radial1"/>
    <dgm:cxn modelId="{B8604DA7-5833-4AF1-A878-0B42725550F5}" srcId="{A4A6BF00-091E-420D-AC6B-D6341C0D0037}" destId="{DBB294C6-6D9E-43A9-BD5F-28120C5C0633}" srcOrd="1" destOrd="0" parTransId="{0E49DB04-9C2E-47DE-8AE6-08692826D33C}" sibTransId="{28FFC236-E4AB-4443-A5F9-FA66494B1D3C}"/>
    <dgm:cxn modelId="{1548422C-D7E0-4EBD-A6B4-28D4B93F583B}" type="presOf" srcId="{C5CE90D0-B01A-4E89-8256-15A6AD18F161}" destId="{63915E91-55C5-4965-9D3F-05821BB1E483}" srcOrd="1" destOrd="0" presId="urn:microsoft.com/office/officeart/2005/8/layout/radial1"/>
    <dgm:cxn modelId="{1CE6D976-658E-4C9D-B072-301444D96083}" type="presOf" srcId="{0C8156F4-12F0-40EC-93BF-C3E23A253A58}" destId="{DDE78BEB-F7FF-4BD2-AD7C-69DDC651BE68}" srcOrd="0" destOrd="0" presId="urn:microsoft.com/office/officeart/2005/8/layout/radial1"/>
    <dgm:cxn modelId="{F0FE1B09-DD3E-43C9-8C8B-D664571E41D6}" type="presOf" srcId="{F100D99D-3991-4364-B6DA-F807F5CB58A3}" destId="{52949CB7-C464-4487-8660-BC9E51D2A710}" srcOrd="0" destOrd="0" presId="urn:microsoft.com/office/officeart/2005/8/layout/radial1"/>
    <dgm:cxn modelId="{39123684-6FFA-4D1C-B998-731A83C9A7E2}" srcId="{A4A6BF00-091E-420D-AC6B-D6341C0D0037}" destId="{FE5CC637-D962-4713-831D-164DAB15B0DE}" srcOrd="0" destOrd="0" parTransId="{C5CE90D0-B01A-4E89-8256-15A6AD18F161}" sibTransId="{07D75089-DE21-42EE-97C8-223C879EE5C9}"/>
    <dgm:cxn modelId="{6BB4D6E0-0850-4417-AA03-1CC501084552}" type="presOf" srcId="{FAFD6900-9F92-43AF-87A0-0104095CE11D}" destId="{224C3E8E-724E-4173-9B96-134707644A3E}" srcOrd="1" destOrd="0" presId="urn:microsoft.com/office/officeart/2005/8/layout/radial1"/>
    <dgm:cxn modelId="{9764C749-285A-44A5-B69D-865DBBF9E6CB}" type="presOf" srcId="{FAFD6900-9F92-43AF-87A0-0104095CE11D}" destId="{84CA0FE3-3625-4B0C-8579-4416D77E5B99}" srcOrd="0" destOrd="0" presId="urn:microsoft.com/office/officeart/2005/8/layout/radial1"/>
    <dgm:cxn modelId="{B78D75B9-96D9-477E-96C0-1A86FA4D9324}" type="presParOf" srcId="{9EE103B2-CA0E-424F-8124-D2E905B5794A}" destId="{C0B88221-2CFA-4DB1-ABD2-74058D06EBEE}" srcOrd="0" destOrd="0" presId="urn:microsoft.com/office/officeart/2005/8/layout/radial1"/>
    <dgm:cxn modelId="{8D6C342F-A177-4731-B199-05A8FEF87261}" type="presParOf" srcId="{9EE103B2-CA0E-424F-8124-D2E905B5794A}" destId="{03C9D3F0-5567-43E9-8715-87B23DB0DEBD}" srcOrd="1" destOrd="0" presId="urn:microsoft.com/office/officeart/2005/8/layout/radial1"/>
    <dgm:cxn modelId="{E65FAD4F-D33A-473A-BF37-4ED637348204}" type="presParOf" srcId="{03C9D3F0-5567-43E9-8715-87B23DB0DEBD}" destId="{63915E91-55C5-4965-9D3F-05821BB1E483}" srcOrd="0" destOrd="0" presId="urn:microsoft.com/office/officeart/2005/8/layout/radial1"/>
    <dgm:cxn modelId="{492339E9-898E-446B-B926-3076C2751E6A}" type="presParOf" srcId="{9EE103B2-CA0E-424F-8124-D2E905B5794A}" destId="{94E0A571-155A-4E5F-B3AA-F29B2EB4BF66}" srcOrd="2" destOrd="0" presId="urn:microsoft.com/office/officeart/2005/8/layout/radial1"/>
    <dgm:cxn modelId="{FE7C35C7-08D7-47E0-8DC2-0C032A55FB96}" type="presParOf" srcId="{9EE103B2-CA0E-424F-8124-D2E905B5794A}" destId="{42C3BD86-48AF-4D5C-A646-CDBE9A3CC4D4}" srcOrd="3" destOrd="0" presId="urn:microsoft.com/office/officeart/2005/8/layout/radial1"/>
    <dgm:cxn modelId="{12920BC4-9619-439A-AC10-F10AEEAEE24F}" type="presParOf" srcId="{42C3BD86-48AF-4D5C-A646-CDBE9A3CC4D4}" destId="{065C848B-74B8-4B8C-98C4-BDCF5E6E5EFB}" srcOrd="0" destOrd="0" presId="urn:microsoft.com/office/officeart/2005/8/layout/radial1"/>
    <dgm:cxn modelId="{9DEF4413-8CEA-49B9-B1C7-9BB449299609}" type="presParOf" srcId="{9EE103B2-CA0E-424F-8124-D2E905B5794A}" destId="{974367E7-F80E-4B83-AEED-F44CD31A4E48}" srcOrd="4" destOrd="0" presId="urn:microsoft.com/office/officeart/2005/8/layout/radial1"/>
    <dgm:cxn modelId="{A462E20D-F668-4AF8-A9FA-25618B07D3E5}" type="presParOf" srcId="{9EE103B2-CA0E-424F-8124-D2E905B5794A}" destId="{52949CB7-C464-4487-8660-BC9E51D2A710}" srcOrd="5" destOrd="0" presId="urn:microsoft.com/office/officeart/2005/8/layout/radial1"/>
    <dgm:cxn modelId="{2DBAF9B8-E42C-4A58-B71C-C862FB30768B}" type="presParOf" srcId="{52949CB7-C464-4487-8660-BC9E51D2A710}" destId="{93A919ED-CF38-4B30-A852-4E4D47AF8CB2}" srcOrd="0" destOrd="0" presId="urn:microsoft.com/office/officeart/2005/8/layout/radial1"/>
    <dgm:cxn modelId="{0489BEFC-AF12-4501-917F-32BFBCC10450}" type="presParOf" srcId="{9EE103B2-CA0E-424F-8124-D2E905B5794A}" destId="{DDE78BEB-F7FF-4BD2-AD7C-69DDC651BE68}" srcOrd="6" destOrd="0" presId="urn:microsoft.com/office/officeart/2005/8/layout/radial1"/>
    <dgm:cxn modelId="{3441DE46-C951-46D3-B659-26490AF570A2}" type="presParOf" srcId="{9EE103B2-CA0E-424F-8124-D2E905B5794A}" destId="{028CF0E7-D611-4C24-8DA2-CD37DF1B558A}" srcOrd="7" destOrd="0" presId="urn:microsoft.com/office/officeart/2005/8/layout/radial1"/>
    <dgm:cxn modelId="{D65D9DF6-BF8C-4611-BACE-5ED170BF2B9B}" type="presParOf" srcId="{028CF0E7-D611-4C24-8DA2-CD37DF1B558A}" destId="{2B840CAE-F26A-432C-86B6-E66E0C962DD6}" srcOrd="0" destOrd="0" presId="urn:microsoft.com/office/officeart/2005/8/layout/radial1"/>
    <dgm:cxn modelId="{A430E7E2-5AAB-4605-9B43-B70AA6D1C271}" type="presParOf" srcId="{9EE103B2-CA0E-424F-8124-D2E905B5794A}" destId="{9B4DCAE4-0BB0-4DD4-AFCB-E302D56F3428}" srcOrd="8" destOrd="0" presId="urn:microsoft.com/office/officeart/2005/8/layout/radial1"/>
    <dgm:cxn modelId="{D59661A0-EEC8-42EA-997C-6578E922A793}" type="presParOf" srcId="{9EE103B2-CA0E-424F-8124-D2E905B5794A}" destId="{84CA0FE3-3625-4B0C-8579-4416D77E5B99}" srcOrd="9" destOrd="0" presId="urn:microsoft.com/office/officeart/2005/8/layout/radial1"/>
    <dgm:cxn modelId="{FE1E20D5-01A0-4BE8-BE36-65A7EF15FF91}" type="presParOf" srcId="{84CA0FE3-3625-4B0C-8579-4416D77E5B99}" destId="{224C3E8E-724E-4173-9B96-134707644A3E}" srcOrd="0" destOrd="0" presId="urn:microsoft.com/office/officeart/2005/8/layout/radial1"/>
    <dgm:cxn modelId="{ED38E1F2-7058-4710-A712-DABBA38BA1A1}" type="presParOf" srcId="{9EE103B2-CA0E-424F-8124-D2E905B5794A}" destId="{BB516F0E-8F05-4142-8B9B-D8C90DEC768A}" srcOrd="10" destOrd="0" presId="urn:microsoft.com/office/officeart/2005/8/layout/radial1"/>
    <dgm:cxn modelId="{7AF85E35-92F0-407F-892F-B82A5CDF6545}" type="presParOf" srcId="{9EE103B2-CA0E-424F-8124-D2E905B5794A}" destId="{1F54D78B-665D-4B23-BF6F-23FA11EEC8BE}" srcOrd="11" destOrd="0" presId="urn:microsoft.com/office/officeart/2005/8/layout/radial1"/>
    <dgm:cxn modelId="{72AA5AF5-1ACF-402F-B94C-124CE8BC16ED}" type="presParOf" srcId="{1F54D78B-665D-4B23-BF6F-23FA11EEC8BE}" destId="{A85F4D33-EE3E-4D5D-B475-7BFCF8A088AF}" srcOrd="0" destOrd="0" presId="urn:microsoft.com/office/officeart/2005/8/layout/radial1"/>
    <dgm:cxn modelId="{FF384715-3ECA-46CF-BE9B-AE411B876577}" type="presParOf" srcId="{9EE103B2-CA0E-424F-8124-D2E905B5794A}" destId="{87D9D134-053E-445B-B40F-ADCE83E2E2C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299E-9D72-437D-A94B-38D79805A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D4485-ED16-4C6D-B8E1-F0C93D0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D03F-40E3-489A-A4F7-1AFA7E74479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6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099F-99BC-456D-806B-4726D1EB13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1" y="337830"/>
            <a:ext cx="9634182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21" y="1898318"/>
            <a:ext cx="9634181" cy="4011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5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gem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357187"/>
            <a:ext cx="4914900" cy="3800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203537"/>
            <a:ext cx="2819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905000" y="1828800"/>
          <a:ext cx="426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 Arrow 5"/>
          <p:cNvSpPr/>
          <p:nvPr/>
        </p:nvSpPr>
        <p:spPr>
          <a:xfrm>
            <a:off x="6400800" y="5791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ave 6"/>
          <p:cNvSpPr/>
          <p:nvPr/>
        </p:nvSpPr>
        <p:spPr>
          <a:xfrm>
            <a:off x="7239000" y="5029200"/>
            <a:ext cx="2971800" cy="17526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হেনরি ফেওল - এর মতে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25B86C-D2D9-48DC-8B7C-7F532D93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BA25B86C-D2D9-48DC-8B7C-7F532D93F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BBF8C-D56E-4E97-9268-9D8201338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B90BBF8C-D56E-4E97-9268-9D8201338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6349AE-A9B2-4936-8C4A-4FA59CED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A46349AE-A9B2-4936-8C4A-4FA59CEDD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B339F-F9ED-4EDD-AB44-31DEDC4C4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504B339F-F9ED-4EDD-AB44-31DEDC4C4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76807D-27B3-43CB-AA5F-A31F09641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B476807D-27B3-43CB-AA5F-A31F09641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8CE64D-0F09-4EF8-A654-FC3E27930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5A8CE64D-0F09-4EF8-A654-FC3E27930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499D61-E3B2-4AE1-BE5B-8AAF9881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10499D61-E3B2-4AE1-BE5B-8AAF98816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9E9D2E-73AF-4724-A161-B0DED69F9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529E9D2E-73AF-4724-A161-B0DED69F9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F0A8B7-FF4F-495E-9651-431957ABD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80F0A8B7-FF4F-495E-9651-431957ABD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 rev="1"/>
        </p:bldSub>
      </p:bldGraphic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2" y="616892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1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1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7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790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17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47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34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4627" y="5842337"/>
            <a:ext cx="586263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 err="1" smtClean="0"/>
              <a:t>ব্যবস্থাপনা</a:t>
            </a:r>
            <a:r>
              <a:rPr lang="en-US" sz="6000" dirty="0" smtClean="0"/>
              <a:t> </a:t>
            </a:r>
            <a:r>
              <a:rPr lang="en-US" sz="6000" dirty="0" err="1" smtClean="0"/>
              <a:t>কী</a:t>
            </a:r>
            <a:r>
              <a:rPr lang="en-US" sz="6000" dirty="0" smtClean="0"/>
              <a:t> ?</a:t>
            </a:r>
            <a:endParaRPr lang="en-US" sz="6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015" y="1970316"/>
            <a:ext cx="9650179" cy="387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76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9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2D931-9F3E-48D1-97F6-FAE4D2ABD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8E8B3-6FB8-422D-AB43-A0723D19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4C33B-5BCB-4BFA-BD78-72C9A7ECA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641B3-A4AB-4BD0-901C-29E097C64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4AB7F-8E06-4E7F-A155-3359D8A47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0EA32B-2883-496C-BA3A-7556CD985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7515A-6EE6-4B06-98DA-F188AB24B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26F49-4245-4936-85B5-B079B1640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6ABB0-38F3-465B-AC1A-91AD2E5B9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436CAB-5A86-46EB-8348-DCF9C3AD1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8BAFD4-3ACE-4C01-8BC2-D1A9C4DA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03241E-E9B1-4147-B2E9-C4E4244B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D549F-8E2A-48FA-A86C-BF38FCC0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A1126-4CC1-4BEB-BBC0-39D7EFF17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B9EE3-89B3-45EF-9A6C-939A9E8B8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-business-people-meeting-planning-41699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9" y="1304330"/>
            <a:ext cx="4766192" cy="55536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8619893"/>
              </p:ext>
            </p:extLst>
          </p:nvPr>
        </p:nvGraphicFramePr>
        <p:xfrm>
          <a:off x="5333999" y="1304330"/>
          <a:ext cx="6353175" cy="524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381000"/>
            <a:ext cx="70866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পরিকল্পনা প্রণয়ন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88221-2CFA-4DB1-ABD2-74058D06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9D3F0-5567-43E9-8715-87B23DB0D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0A571-155A-4E5F-B3AA-F29B2EB4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C3BD86-48AF-4D5C-A646-CDBE9A3CC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367E7-F80E-4B83-AEED-F44CD31A4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949CB7-C464-4487-8660-BC9E51D2A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E78BEB-F7FF-4BD2-AD7C-69DDC651B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CF0E7-D611-4C24-8DA2-CD37DF1B5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DCAE4-0BB0-4DD4-AFCB-E302D56F3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CA0FE3-3625-4B0C-8579-4416D77E5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516F0E-8F05-4142-8B9B-D8C90DEC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54D78B-665D-4B23-BF6F-23FA11E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9D134-053E-445B-B40F-ADCE83E2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ffective-Management-of-People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92250"/>
            <a:ext cx="6324600" cy="368935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90800" y="5257801"/>
            <a:ext cx="6858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কর্মীদের মধ্যে দায়িত্ব ও ক্ষমতা বণ্টন এবং আন্তঃসম্পর্ক তৈরির কার্যাবলি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81000"/>
            <a:ext cx="6858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সংগঠিতকরণ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d1f93e51b35cb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1" y="3998056"/>
            <a:ext cx="3581399" cy="19455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Kershaw-Leonard-Recruitment-Agency-Dubai-UA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066800"/>
            <a:ext cx="2996370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 descr="staffing collecti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028700"/>
            <a:ext cx="3352800" cy="20955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0" y="3239870"/>
            <a:ext cx="2590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omputer-Training-at-CBRC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1" y="3962400"/>
            <a:ext cx="3507205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086600" y="327660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3163670"/>
            <a:ext cx="2362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নির্বাচন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6059270"/>
            <a:ext cx="2438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নিয়োগ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0" y="6059270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52400"/>
            <a:ext cx="48768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e-Dismiss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3696182"/>
            <a:ext cx="3048000" cy="30094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career-ladd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2" y="207744"/>
            <a:ext cx="3733799" cy="24852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transf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768" y="152400"/>
            <a:ext cx="3534032" cy="2514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unfair-dismiss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3733800"/>
            <a:ext cx="2895600" cy="289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Left-Right Arrow 6"/>
          <p:cNvSpPr/>
          <p:nvPr/>
        </p:nvSpPr>
        <p:spPr>
          <a:xfrm>
            <a:off x="5257800" y="4572000"/>
            <a:ext cx="1752600" cy="5334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4600" y="2819402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পদোন্নতি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819401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বদলি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334001"/>
            <a:ext cx="1600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ছাঁটাই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1400" y="143470"/>
            <a:ext cx="5181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irec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7467600" cy="392446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6000" y="5181601"/>
            <a:ext cx="7620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কোন কাজ কখন, কীভাবে সম্পন্ন করতে হবে তার নির্দেশনা প্রদান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6629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প্রেষণাদান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otivat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2" y="1981200"/>
            <a:ext cx="5943599" cy="41910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458200" y="1905000"/>
            <a:ext cx="18288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কর্মীকে কাজের প্রতি আগ্রহী ও উৎসাহী করার প্রক্রিয়া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6705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সমন্বয় সাধন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-ordinat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1524000"/>
            <a:ext cx="6324600" cy="352370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90800" y="5257801"/>
            <a:ext cx="67818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সংগঠনের কর্মী, বিভিন্ন বিভাগ ও উপবিভাগের মধ্যে কার্যকর যোগাযোগ স্থাপন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787425"/>
            <a:ext cx="4229100" cy="51149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পরিচিতি</a:t>
            </a:r>
            <a:endParaRPr lang="en-US" sz="5400" dirty="0" smtClean="0">
              <a:solidFill>
                <a:srgbClr val="FF0000"/>
              </a:solidFill>
              <a:latin typeface="NikoshBAN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3200" dirty="0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3200" dirty="0" smtClean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3200" dirty="0" smtClean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200" dirty="0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200" dirty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B0F0"/>
                </a:solidFill>
                <a:latin typeface="NikoshBAN"/>
              </a:rPr>
              <a:t>শরণখোলা</a:t>
            </a:r>
            <a:r>
              <a:rPr lang="en-US" sz="32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/>
              </a:rPr>
              <a:t>সরকারি</a:t>
            </a:r>
            <a:r>
              <a:rPr lang="en-US" sz="32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/>
              </a:rPr>
              <a:t>কলেজ</a:t>
            </a:r>
            <a:r>
              <a:rPr lang="en-US" sz="32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bn-BD" sz="3200" dirty="0">
                <a:solidFill>
                  <a:srgbClr val="00B0F0"/>
                </a:solidFill>
                <a:latin typeface="NikoshBAN"/>
                <a:cs typeface="NikoshBAN" pitchFamily="2" charset="0"/>
              </a:rPr>
              <a:t>।</a:t>
            </a:r>
            <a:r>
              <a:rPr lang="bn-IN" sz="3200" dirty="0">
                <a:solidFill>
                  <a:srgbClr val="00B0F0"/>
                </a:solidFill>
                <a:latin typeface="NikoshBAN"/>
                <a:cs typeface="NikoshBAN" pitchFamily="2" charset="0"/>
              </a:rPr>
              <a:t>  </a:t>
            </a:r>
            <a:endParaRPr lang="bn-BD" sz="3200" dirty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r>
              <a:rPr lang="bn-BD" sz="3200" dirty="0">
                <a:solidFill>
                  <a:srgbClr val="00B0F0"/>
                </a:solidFill>
                <a:latin typeface="NikoshBAN"/>
                <a:cs typeface="NikoshBAN" pitchFamily="2" charset="0"/>
              </a:rPr>
              <a:t>মোবাইলঃ</a:t>
            </a:r>
            <a:r>
              <a:rPr lang="en-US" sz="3200" dirty="0">
                <a:solidFill>
                  <a:srgbClr val="00B0F0"/>
                </a:solidFill>
                <a:latin typeface="NikoshBAN"/>
                <a:cs typeface="NikoshBAN" pitchFamily="2" charset="0"/>
              </a:rPr>
              <a:t>01726599725</a:t>
            </a:r>
          </a:p>
          <a:p>
            <a:r>
              <a:rPr lang="en-US" sz="3200" dirty="0" err="1">
                <a:solidFill>
                  <a:srgbClr val="00B0F0"/>
                </a:solidFill>
                <a:latin typeface="NikoshBAN"/>
                <a:cs typeface="NikoshBAN" pitchFamily="2" charset="0"/>
              </a:rPr>
              <a:t>Email:kishorebairagee@gmail.com</a:t>
            </a:r>
            <a:endParaRPr lang="en-US" sz="3200" dirty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endParaRPr lang="en-US" sz="2800" dirty="0">
              <a:solidFill>
                <a:srgbClr val="00B0F0"/>
              </a:solidFill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0226" y="0"/>
            <a:ext cx="30464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/>
              </a:rPr>
              <a:t>পরিচিতি</a:t>
            </a:r>
            <a:endParaRPr lang="en-US" sz="4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0521" y="2321833"/>
            <a:ext cx="3983156" cy="27699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/>
              </a:rPr>
              <a:t>পাঠ</a:t>
            </a:r>
            <a:r>
              <a:rPr lang="en-US" sz="54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/>
              </a:rPr>
              <a:t>পরিচিতি</a:t>
            </a:r>
            <a:endParaRPr lang="en-US" sz="5400" b="1" dirty="0" smtClean="0">
              <a:solidFill>
                <a:srgbClr val="FF0000"/>
              </a:solidFill>
              <a:latin typeface="NikoshBAN"/>
            </a:endParaRPr>
          </a:p>
          <a:p>
            <a:r>
              <a:rPr lang="as-IN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বিষয়ঃ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ব্যবসায়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সংগঠন</a:t>
            </a:r>
            <a:r>
              <a:rPr lang="en-US" sz="4000" dirty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ও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ব্যবস্থাপনা</a:t>
            </a:r>
            <a:endParaRPr lang="en-US" sz="4000" dirty="0" smtClean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625798"/>
            <a:ext cx="3333750" cy="50178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554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2401"/>
            <a:ext cx="64008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নিয়ন্ত্রণ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ntroll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295400"/>
            <a:ext cx="4419600" cy="262413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3" descr="coordination-and-controling-3-6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756" y="4114799"/>
            <a:ext cx="4545044" cy="255747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81800" y="1371601"/>
            <a:ext cx="327660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যাবতীয় কার্যাবলি সম্পাদিত হচ্ছে কিনা তা তদারকি করা, ত্রুটি-বিচ্যুতি নির্ণয় করা এবং প্রয়োজনে সংশোধনমূলক ব্যবস্থা গ্রহণ করার সার্বিক প্রক্রিয়া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29600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8229600" cy="4525963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১। ব্যবস্থাপনা কী?</a:t>
            </a: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২। ব্যবস্থাপনার জনক কে?</a:t>
            </a: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৩। ব্যবস্থাপনার কাজ কী কী?</a:t>
            </a: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৪। পরিকল্পনা কী?</a:t>
            </a: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৫। কর্মীসংস্থানের মধ্যে কোন কোন কাজ অন্তর্ভুক্ত?</a:t>
            </a:r>
          </a:p>
        </p:txBody>
      </p:sp>
    </p:spTree>
    <p:extLst>
      <p:ext uri="{BB962C8B-B14F-4D97-AF65-F5344CB8AC3E}">
        <p14:creationId xmlns:p14="http://schemas.microsoft.com/office/powerpoint/2010/main" val="33983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“ব্যবস্থাপনা হলো কতকগুলো কাজের ধারাবাহিক প্রক্রিয়া”-ব্যাখ্যা কর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উপায়ে ব্যবস্থাপনা কার্যাবলি পরিচালনা করলে প্রতিষ্ঠানের সফলতা অর্জন করা সম্ভব? ব্যাখ্যা কর।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সকলকে</a:t>
            </a:r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5625"/>
            <a:ext cx="10515599" cy="4351338"/>
          </a:xfrm>
        </p:spPr>
      </p:pic>
    </p:spTree>
    <p:extLst>
      <p:ext uri="{BB962C8B-B14F-4D97-AF65-F5344CB8AC3E}">
        <p14:creationId xmlns:p14="http://schemas.microsoft.com/office/powerpoint/2010/main" val="39829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6275" y="0"/>
            <a:ext cx="334327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চলো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দেখি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8656" y="5971015"/>
            <a:ext cx="677227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ছবিগুলো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দেখে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কি</a:t>
            </a:r>
            <a:r>
              <a:rPr lang="en-US" sz="4400" dirty="0" smtClean="0"/>
              <a:t> </a:t>
            </a:r>
            <a:r>
              <a:rPr lang="en-US" sz="4400" dirty="0" err="1" smtClean="0"/>
              <a:t>বুঝতে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পারছি</a:t>
            </a:r>
            <a:r>
              <a:rPr lang="en-US" sz="4400" dirty="0" smtClean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72275" y="6001792"/>
            <a:ext cx="525779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ব্যবস্থাপনা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সম্পর্কিত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কিছু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।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141" y="901123"/>
            <a:ext cx="4006683" cy="2043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141" y="2944237"/>
            <a:ext cx="4211401" cy="3019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275" y="642430"/>
            <a:ext cx="4329112" cy="2843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276" y="3485645"/>
            <a:ext cx="4329112" cy="24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7463" y="272558"/>
            <a:ext cx="6700838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9289" y="5390277"/>
            <a:ext cx="9897188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89" y="1528387"/>
            <a:ext cx="9897187" cy="38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33298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bn-IN" sz="36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কি তা বলতে পারবে</a:t>
            </a:r>
          </a:p>
          <a:p>
            <a:pPr algn="l"/>
            <a:r>
              <a:rPr lang="bn-IN" sz="36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ব্যবস্থাপনার কার্যাবলি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2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nri fayo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013" y="0"/>
            <a:ext cx="9472611" cy="4814888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3121818" y="5106440"/>
            <a:ext cx="571499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হেনরি ফেওল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-15240"/>
            <a:ext cx="9144000" cy="687324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সহজ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কথায়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ব্যবস্থাপনা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হচ্ছে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যে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কোন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কাজ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সুষ্ঠু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ভাবে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পরিচালনা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করা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559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28600"/>
            <a:ext cx="4267200" cy="28194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team wor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3429001"/>
            <a:ext cx="4191000" cy="3069771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48400" y="804209"/>
            <a:ext cx="4191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পূর্ব নির্ধারিত লক্ষ্য অর্জনের জন্য পরিচালিত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4572001"/>
            <a:ext cx="3429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একটি দলগত প্রক্রিয়া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lom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8" y="152400"/>
            <a:ext cx="5721552" cy="32766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choloman prokriy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8" y="3657601"/>
            <a:ext cx="5700712" cy="301352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767511" y="1790700"/>
            <a:ext cx="4062413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একটি চলমান প্রক্রিয়া। সময়ের সাথে মিল রেখে ব্যবস্থাপনার কাজের ক্ষেত্রেও নতুন নতুন কৌশল গ্রহণ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293</Words>
  <Application>Microsoft Office PowerPoint</Application>
  <PresentationFormat>Widescreen</PresentationFormat>
  <Paragraphs>89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মূল্যায়ন</vt:lpstr>
      <vt:lpstr>বাড়ির কাজ</vt:lpstr>
      <vt:lpstr>সকলকে 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kishore</cp:lastModifiedBy>
  <cp:revision>52</cp:revision>
  <dcterms:created xsi:type="dcterms:W3CDTF">2019-06-19T16:23:58Z</dcterms:created>
  <dcterms:modified xsi:type="dcterms:W3CDTF">2020-05-07T08:38:53Z</dcterms:modified>
</cp:coreProperties>
</file>