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64" r:id="rId5"/>
    <p:sldId id="265" r:id="rId6"/>
    <p:sldId id="266" r:id="rId7"/>
    <p:sldId id="267" r:id="rId8"/>
    <p:sldId id="277" r:id="rId9"/>
    <p:sldId id="268" r:id="rId10"/>
    <p:sldId id="261" r:id="rId11"/>
    <p:sldId id="269" r:id="rId12"/>
    <p:sldId id="273" r:id="rId13"/>
    <p:sldId id="270" r:id="rId14"/>
    <p:sldId id="271" r:id="rId15"/>
    <p:sldId id="272" r:id="rId16"/>
    <p:sldId id="262" r:id="rId17"/>
    <p:sldId id="276" r:id="rId18"/>
    <p:sldId id="275" r:id="rId19"/>
    <p:sldId id="25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22" autoAdjust="0"/>
    <p:restoredTop sz="94660"/>
  </p:normalViewPr>
  <p:slideViewPr>
    <p:cSldViewPr>
      <p:cViewPr>
        <p:scale>
          <a:sx n="75" d="100"/>
          <a:sy n="75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81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4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1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1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9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8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6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8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5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9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0F5E-5CE3-4F5C-BDA5-F82AD0E6B2CD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9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arrXoi0Z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440" y="-219601"/>
            <a:ext cx="58977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ALTON\Desktop\flow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31812" cy="58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85" y="5360044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সমভূমি,পাহাড়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36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008" y="5373215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868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988840"/>
            <a:ext cx="81575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30120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496855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8886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0" y="532130"/>
            <a:ext cx="912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78764" r="34895" b="7936"/>
          <a:stretch/>
        </p:blipFill>
        <p:spPr bwMode="auto">
          <a:xfrm>
            <a:off x="191207" y="1354654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অষ্ট্রেলিয়া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2"/>
            <a:ext cx="9144000" cy="5072612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4" name="Oval 3"/>
          <p:cNvSpPr/>
          <p:nvPr/>
        </p:nvSpPr>
        <p:spPr>
          <a:xfrm>
            <a:off x="1080344" y="1272170"/>
            <a:ext cx="1440160" cy="91440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27984" y="1066799"/>
            <a:ext cx="1584176" cy="866776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56176" y="789087"/>
            <a:ext cx="1728192" cy="1144488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95736" y="2567368"/>
            <a:ext cx="1524000" cy="91440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67944" y="2145406"/>
            <a:ext cx="1512168" cy="106757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60232" y="3024568"/>
            <a:ext cx="1440160" cy="764472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6707" y="4221088"/>
            <a:ext cx="2590800" cy="53340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415037" y="771524"/>
            <a:ext cx="1210469" cy="100129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5-Point Star 11"/>
          <p:cNvSpPr/>
          <p:nvPr/>
        </p:nvSpPr>
        <p:spPr>
          <a:xfrm>
            <a:off x="7020272" y="3024568"/>
            <a:ext cx="720080" cy="73932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7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868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1" y="1700808"/>
            <a:ext cx="81575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 </a:t>
            </a:r>
          </a:p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280" y="47667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28" y="2924944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………।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……….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………।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 ………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394292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008" y="1319936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319936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1700" y="1322915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অষ্ট্রেলিয়া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1328992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4842 0.2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1441 0.31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47274 0.5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56945 0.6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76" y="234888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সমভূমি,পাহাড়,পর্বত,মরুভূমি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নদী,সাগর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ওমহাসাগর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এশিয়া,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অষ্ট্রেলিয়া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90872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477000" cy="1107996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2708" y="2700081"/>
            <a:ext cx="6230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IN" sz="4400" b="1" dirty="0"/>
          </a:p>
        </p:txBody>
      </p:sp>
      <p:sp>
        <p:nvSpPr>
          <p:cNvPr id="4" name="5-Point Star 3"/>
          <p:cNvSpPr/>
          <p:nvPr/>
        </p:nvSpPr>
        <p:spPr>
          <a:xfrm>
            <a:off x="1050616" y="2727659"/>
            <a:ext cx="538200" cy="4613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8685" t="2001" r="42360" b="73991"/>
          <a:stretch>
            <a:fillRect/>
          </a:stretch>
        </p:blipFill>
        <p:spPr bwMode="auto">
          <a:xfrm>
            <a:off x="3124200" y="476672"/>
            <a:ext cx="2514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45096" y="2780928"/>
            <a:ext cx="7272808" cy="276998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রুপু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77" y="-18504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79512" y="1124744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316416" cy="54476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ও বিশ্বপরিচয়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৮ ,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 ১  </a:t>
            </a:r>
          </a:p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৪৪</a:t>
            </a:r>
          </a:p>
          <a:p>
            <a:pPr algn="ctr"/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90256" cy="45902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172" y="244205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78700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IN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547664" y="692698"/>
            <a:ext cx="5832648" cy="4176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79911" y="544522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412776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1432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hlinkClick r:id="rId2"/>
              </a:rPr>
              <a:t>https://www.youtube.com/watch?v=ymarrXoi0ZM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9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223" y="205189"/>
            <a:ext cx="510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565" y="1036186"/>
            <a:ext cx="3358716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3"/>
            <a:ext cx="8928992" cy="473403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816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88840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১৩.১.1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249411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772"/>
            <a:ext cx="8280920" cy="40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53136"/>
            <a:ext cx="9112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।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।  </a:t>
            </a:r>
          </a:p>
        </p:txBody>
      </p:sp>
    </p:spTree>
    <p:extLst>
      <p:ext uri="{BB962C8B-B14F-4D97-AF65-F5344CB8AC3E}">
        <p14:creationId xmlns:p14="http://schemas.microsoft.com/office/powerpoint/2010/main" val="15508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370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33</cp:revision>
  <dcterms:created xsi:type="dcterms:W3CDTF">2020-05-05T15:08:37Z</dcterms:created>
  <dcterms:modified xsi:type="dcterms:W3CDTF">2020-05-07T13:48:18Z</dcterms:modified>
</cp:coreProperties>
</file>