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8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929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419600" y="64578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sheuly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4D12-D230-43C3-AAB7-8EC12ECDCD7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2190-A57F-46F9-AF79-9ACEE3AF8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4D12-D230-43C3-AAB7-8EC12ECDCD7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2190-A57F-46F9-AF79-9ACEE3AF8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4D12-D230-43C3-AAB7-8EC12ECDCD7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2190-A57F-46F9-AF79-9ACEE3AF8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4D12-D230-43C3-AAB7-8EC12ECDCD7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2190-A57F-46F9-AF79-9ACEE3AF8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4D12-D230-43C3-AAB7-8EC12ECDCD7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2190-A57F-46F9-AF79-9ACEE3AF8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4D12-D230-43C3-AAB7-8EC12ECDCD7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2190-A57F-46F9-AF79-9ACEE3AF8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4D12-D230-43C3-AAB7-8EC12ECDCD7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2190-A57F-46F9-AF79-9ACEE3AF8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4D12-D230-43C3-AAB7-8EC12ECDCD7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2190-A57F-46F9-AF79-9ACEE3AF8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4D12-D230-43C3-AAB7-8EC12ECDCD7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2190-A57F-46F9-AF79-9ACEE3AF8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04D12-D230-43C3-AAB7-8EC12ECDCD7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52190-A57F-46F9-AF79-9ACEE3AF87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04D12-D230-43C3-AAB7-8EC12ECDCD7A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52190-A57F-46F9-AF79-9ACEE3AF87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533400"/>
            <a:ext cx="57150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সুপ্রিয় শিক্ষার্থীবৃন্দ সবাইকে স্বাগত...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28600"/>
            <a:ext cx="8610600" cy="6324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182" y="1696452"/>
            <a:ext cx="5529618" cy="36375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350492"/>
              </p:ext>
            </p:extLst>
          </p:nvPr>
        </p:nvGraphicFramePr>
        <p:xfrm>
          <a:off x="457200" y="533400"/>
          <a:ext cx="5181600" cy="5502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913"/>
                <a:gridCol w="4658687"/>
              </a:tblGrid>
              <a:tr h="869984">
                <a:tc gridSpan="2"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ডেটাবেজ</a:t>
                      </a:r>
                      <a:r>
                        <a:rPr lang="bn-IN" sz="24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ম্যানেজমেন্ট সিস্টেমের প্রধান কার্যাবলী নিম্নে উল্লেখ করা হলো  ।</a:t>
                      </a:r>
                      <a:endParaRPr lang="en-US" sz="24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2277">
                <a:tc>
                  <a:txBody>
                    <a:bodyPr/>
                    <a:lstStyle/>
                    <a:p>
                      <a:pPr algn="ctr"/>
                      <a:r>
                        <a:rPr lang="bn-IN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r>
                        <a:rPr lang="en-US" sz="32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.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</a:t>
                      </a:r>
                      <a:r>
                        <a:rPr lang="bn-IN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তুন রেকর্ড সংযোজন করা;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72277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.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প্রয়োজ</a:t>
                      </a:r>
                      <a:r>
                        <a:rPr lang="bn-IN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নে রেকর্ড আপডেট করা</a:t>
                      </a:r>
                      <a:r>
                        <a:rPr lang="bn-IN" sz="1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72277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r>
                        <a:rPr lang="en-US" sz="3200" dirty="0" smtClean="0"/>
                        <a:t>.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অপ্র</a:t>
                      </a:r>
                      <a:r>
                        <a:rPr lang="bn-IN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য়োজনীয় রেকর্ড মুছে ফেলা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72277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r>
                        <a:rPr lang="en-US" sz="3200" dirty="0" smtClean="0"/>
                        <a:t>.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ডেটা</a:t>
                      </a:r>
                      <a:r>
                        <a:rPr lang="bn-IN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সংরক্ষণ করা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72277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r>
                        <a:rPr lang="en-US" sz="3200" dirty="0" smtClean="0"/>
                        <a:t>.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ডেটার নিরাপ</a:t>
                      </a:r>
                      <a:r>
                        <a:rPr lang="bn-IN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ত্তা নিশ্চিত করা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72277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r>
                        <a:rPr lang="en-US" sz="3200" dirty="0" smtClean="0"/>
                        <a:t>.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ডেটার অনুলিপি</a:t>
                      </a:r>
                      <a:r>
                        <a:rPr lang="bn-IN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রোধ করা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72277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  <a:r>
                        <a:rPr lang="en-US" sz="3200" dirty="0" smtClean="0"/>
                        <a:t>.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রিপোর্ট</a:t>
                      </a:r>
                      <a:r>
                        <a:rPr lang="bn-IN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তৈরি করা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72277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.</a:t>
                      </a:r>
                      <a:endParaRPr lang="en-US" sz="32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নিদিষ্ট</a:t>
                      </a:r>
                      <a:r>
                        <a:rPr lang="bn-IN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ডেটা অনুসন্ধান করা ইত্যাদি</a:t>
                      </a:r>
                      <a:endParaRPr lang="en-US" sz="1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0800000" flipH="1" flipV="1">
            <a:off x="5715000" y="1752600"/>
            <a:ext cx="289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বিপুল পরিমাণ উপাত্ত নিয়ে তৈরি ডেটাবেজের বহুমুখী ব্যবহারই হচ্ছে ডেটাবেজ ব্যবস্থাপনার কাজ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437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2438400" y="685798"/>
            <a:ext cx="3429000" cy="1981201"/>
          </a:xfrm>
          <a:prstGeom prst="wedge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1219200"/>
            <a:ext cx="2628900" cy="66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733800"/>
            <a:ext cx="8001000" cy="17543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DBMS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এর প্রধান প্রধান কার্যাবলী ও এর গুরুত্বপূর্ণ ব্যবহার  কোথায় কোথায় হয়ে থাকে, একটি তালিকা খাতায় তৈরি কর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86600" y="381000"/>
            <a:ext cx="16764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সময়ঃ ১০ মিনিট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95300"/>
            <a:ext cx="1025185" cy="7239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7315200" y="381000"/>
            <a:ext cx="1447800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001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457200"/>
            <a:ext cx="2628900" cy="66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123265"/>
            <a:ext cx="8534400" cy="542993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4000" u="heavy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 নির্বাচনী প্রশ্ন ও উত্তর</a:t>
            </a:r>
            <a:endParaRPr lang="bn-IN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ডেটাবেজকে কী বলা হয় ? </a:t>
            </a:r>
          </a:p>
          <a:p>
            <a:pPr algn="just">
              <a:lnSpc>
                <a:spcPct val="150000"/>
              </a:lnSpc>
            </a:pP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টেবিল (খ) কলাম  (গ) রো  (</a:t>
            </a:r>
            <a:r>
              <a:rPr lang="en-US" sz="2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●</a:t>
            </a: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 তথ্য ভান্ডার 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প্রত্যেকটি কলামে একটি করে কী থাকে ?</a:t>
            </a:r>
          </a:p>
          <a:p>
            <a:pPr algn="just">
              <a:lnSpc>
                <a:spcPct val="150000"/>
              </a:lnSpc>
            </a:pP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(ক) ফিল্ড (খ) রো (গ) রেকর্ড ( </a:t>
            </a:r>
            <a:r>
              <a:rPr lang="en-US" sz="2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●</a:t>
            </a: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ঘ) হেডিং বা শিরোনাম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DBMS) </a:t>
            </a: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পূর্ণরুপ কী ?</a:t>
            </a:r>
          </a:p>
          <a:p>
            <a:pPr algn="just">
              <a:lnSpc>
                <a:spcPct val="150000"/>
              </a:lnSpc>
            </a:pP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(ক) 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Date of Birth  </a:t>
            </a: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village  </a:t>
            </a: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● </a:t>
            </a: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Data base management system.</a:t>
            </a:r>
            <a:r>
              <a:rPr lang="bn-IN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(ঘ) 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Union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68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/>
          <p:cNvSpPr/>
          <p:nvPr/>
        </p:nvSpPr>
        <p:spPr>
          <a:xfrm>
            <a:off x="2362200" y="685800"/>
            <a:ext cx="3429000" cy="335280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14600" y="1752600"/>
            <a:ext cx="914400" cy="17543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</a:p>
          <a:p>
            <a:pPr algn="ctr"/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ড়ির 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4583162"/>
            <a:ext cx="8382000" cy="1200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মাইক্রোসফট এক্সেস প্রোগ্রাম খোলার নিয়মাবলী লিখে আনবে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053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828800"/>
            <a:ext cx="5562600" cy="4038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971800" y="685800"/>
            <a:ext cx="2628900" cy="666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73090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3708" y="2671128"/>
            <a:ext cx="4790636" cy="2662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মোছাঃ শিউলী বেগম</a:t>
            </a:r>
          </a:p>
          <a:p>
            <a:pPr algn="just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(আইসিটি)</a:t>
            </a:r>
          </a:p>
          <a:p>
            <a:pPr algn="just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আরজিদেবীপুর শিয়ালকোট আলিম মাদ্রাসা,পার্বতীপুর,দিনাজপুর ।</a:t>
            </a:r>
          </a:p>
          <a:p>
            <a:pPr algn="just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ইমেইলঃ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sheuli</a:t>
            </a:r>
            <a:r>
              <a:rPr lang="en-US" sz="2800" dirty="0" smtClean="0">
                <a:cs typeface="NikoshBAN" panose="02000000000000000000" pitchFamily="2" charset="0"/>
              </a:rPr>
              <a:t>1978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.bd@gmail.com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414798" y="2469554"/>
            <a:ext cx="4939546" cy="3169246"/>
          </a:xfrm>
          <a:prstGeom prst="frame">
            <a:avLst>
              <a:gd name="adj1" fmla="val 101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8811" y="2654315"/>
            <a:ext cx="3117989" cy="4197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শ্রেণীঃ  ৯ম-১০ম</a:t>
            </a:r>
          </a:p>
          <a:p>
            <a:pPr algn="just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তথ্য ও যোগাযোগ প্রযুক্তি</a:t>
            </a:r>
          </a:p>
          <a:p>
            <a:pPr algn="just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 ষষ্ঠ</a:t>
            </a:r>
          </a:p>
          <a:p>
            <a:pPr algn="just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পাঠঃ ডেটাবেজ-এর ব্যবহার</a:t>
            </a:r>
          </a:p>
          <a:p>
            <a:pPr algn="just"/>
            <a:r>
              <a:rPr lang="bn-IN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pPr algn="just"/>
            <a:endParaRPr lang="bn-IN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bn-IN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5867400" y="2204813"/>
            <a:ext cx="2819400" cy="3433987"/>
          </a:xfrm>
          <a:prstGeom prst="frame">
            <a:avLst>
              <a:gd name="adj1" fmla="val 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 rot="10800000" flipH="1" flipV="1">
            <a:off x="5568811" y="2469554"/>
            <a:ext cx="3028336" cy="3129187"/>
          </a:xfrm>
          <a:prstGeom prst="frame">
            <a:avLst>
              <a:gd name="adj1" fmla="val 0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22275" y="457200"/>
            <a:ext cx="19050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64" y="494986"/>
            <a:ext cx="2061768" cy="16722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1484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6166" y="533399"/>
            <a:ext cx="5257800" cy="64633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নীচের চিত্রে কী দেখতে পাচ্ছ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4876800"/>
            <a:ext cx="6315501" cy="64633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মাইক্রোসফট এক্সেস প্রোগ্রামের একটি চিত্র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466" y="1332130"/>
            <a:ext cx="5029200" cy="3105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40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0039" y="1248116"/>
            <a:ext cx="312420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6-Point Star 2"/>
          <p:cNvSpPr/>
          <p:nvPr/>
        </p:nvSpPr>
        <p:spPr>
          <a:xfrm>
            <a:off x="1965278" y="399364"/>
            <a:ext cx="5273722" cy="2343836"/>
          </a:xfrm>
          <a:prstGeom prst="star6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Horizontal Scroll 3"/>
          <p:cNvSpPr/>
          <p:nvPr/>
        </p:nvSpPr>
        <p:spPr>
          <a:xfrm>
            <a:off x="2286000" y="2971800"/>
            <a:ext cx="4953000" cy="28194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200" y="3736306"/>
            <a:ext cx="4038600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ডেটাবেজ-এর ব্যবহার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243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19400" y="685800"/>
            <a:ext cx="220980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632613"/>
            <a:ext cx="678180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….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Vertical Scroll 4"/>
          <p:cNvSpPr/>
          <p:nvPr/>
        </p:nvSpPr>
        <p:spPr>
          <a:xfrm>
            <a:off x="152400" y="2590800"/>
            <a:ext cx="8534400" cy="3657600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3076813"/>
            <a:ext cx="7467600" cy="2677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 algn="ctr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ডেটাবেজ কী বলতে পারবে;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 algn="ctr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ডেটাবেজ ম্যানেজমেন্ট সিস্টেম সম্পর্কে চিত্রের মাধ্যমে বর্ণনা করতে পারবে ;</a:t>
            </a:r>
          </a:p>
          <a:p>
            <a:pPr marL="457200" indent="-457200" algn="ctr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ডেটাবেজ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ম্যানেজমেন্ট সিস্টেমের গুরুত্ব ব্যাখ্যা করতে পারবে 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80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371600"/>
            <a:ext cx="4846022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968690" y="496669"/>
            <a:ext cx="525780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 লক্ষ কর, কী দেখতে পাচ্ছ ?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5029200"/>
            <a:ext cx="8261445" cy="10772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একটি ডেটাবেজ মূলত কলাম এবং সারির সমন্বয়ে গঠিত ।  ডেটাবেজ হচ্ছে ডেটা তথ্যসমৃদ্ধ এক বা একাধিক ফাইলের সমষ্টি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40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9000" y="838200"/>
            <a:ext cx="205740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5104430"/>
            <a:ext cx="320040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ডেটাবেজ কী লেখ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1" y="571499"/>
            <a:ext cx="838200" cy="93491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7086600" y="381000"/>
            <a:ext cx="16764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সময়ঃ ৩ মিনিট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802" y="2209800"/>
            <a:ext cx="3546422" cy="235998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88217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1499548"/>
            <a:ext cx="3200400" cy="21680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605585" y="457200"/>
            <a:ext cx="3987421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 দুটি লক্ষ কর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667561"/>
            <a:ext cx="8229601" cy="22467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সিস্টেম হলো কতগুলো বিষয়ের সমন্বিত রূপ । মূলত ডেটাবেজ ম্যানেজমেন্ট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DBMS)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ব্যবহারকারী এবং ডেটাবেজের মধ্যে একটি ইন্টারফেস হিসাবে কাজ করে । ব্যবহারকারী অ্যাপলিকেশন প্রোগ্রামের মাধ্যমে বিভিন্ন ধরনের অপারেশন ( যেমনঃ ডেটা মুছে ফেলা, প্রবেশ, উত্তোলন করা ) সমপন্ন করতে অনুরোধ করে 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1" y="1499549"/>
            <a:ext cx="3657600" cy="20950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7514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533400"/>
            <a:ext cx="259080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24200" y="572869"/>
            <a:ext cx="259080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4699186"/>
            <a:ext cx="8191500" cy="12003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ডেটাবেজ ম্যানেজমেন্ট সিস্টে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মের কার্যপদ্ধতি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চিত্রের মাধ্যমে উপস্থাপন কর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399" y="1651185"/>
            <a:ext cx="4114801" cy="27382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7086600" y="381000"/>
            <a:ext cx="1562100" cy="243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সময়ঃ ৬ মিনিট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7672" y="533400"/>
            <a:ext cx="694328" cy="87376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7467600" y="381000"/>
            <a:ext cx="1181100" cy="1828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4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391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Lucida Sans Unicode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45</cp:revision>
  <dcterms:created xsi:type="dcterms:W3CDTF">2020-05-04T02:22:16Z</dcterms:created>
  <dcterms:modified xsi:type="dcterms:W3CDTF">2020-05-07T03:41:07Z</dcterms:modified>
</cp:coreProperties>
</file>