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5" r:id="rId9"/>
    <p:sldId id="266" r:id="rId10"/>
    <p:sldId id="271" r:id="rId11"/>
    <p:sldId id="272" r:id="rId12"/>
    <p:sldId id="264" r:id="rId13"/>
    <p:sldId id="273" r:id="rId14"/>
    <p:sldId id="274" r:id="rId15"/>
    <p:sldId id="267" r:id="rId16"/>
    <p:sldId id="261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ECC2-05BD-4211-9D59-C125CA324F9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B866-BC6C-4AF1-B7D7-E544BE57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88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ECC2-05BD-4211-9D59-C125CA324F9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B866-BC6C-4AF1-B7D7-E544BE57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9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ECC2-05BD-4211-9D59-C125CA324F9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B866-BC6C-4AF1-B7D7-E544BE57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0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ECC2-05BD-4211-9D59-C125CA324F9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B866-BC6C-4AF1-B7D7-E544BE57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0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ECC2-05BD-4211-9D59-C125CA324F9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B866-BC6C-4AF1-B7D7-E544BE57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8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ECC2-05BD-4211-9D59-C125CA324F9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B866-BC6C-4AF1-B7D7-E544BE57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2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ECC2-05BD-4211-9D59-C125CA324F9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B866-BC6C-4AF1-B7D7-E544BE57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1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ECC2-05BD-4211-9D59-C125CA324F9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B866-BC6C-4AF1-B7D7-E544BE57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9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ECC2-05BD-4211-9D59-C125CA324F9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B866-BC6C-4AF1-B7D7-E544BE57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ECC2-05BD-4211-9D59-C125CA324F9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B866-BC6C-4AF1-B7D7-E544BE57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5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ECC2-05BD-4211-9D59-C125CA324F9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B866-BC6C-4AF1-B7D7-E544BE57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7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5ECC2-05BD-4211-9D59-C125CA324F9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4B866-BC6C-4AF1-B7D7-E544BE57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3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8377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7650"/>
            <a:ext cx="12192000" cy="606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391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812970"/>
            <a:ext cx="12192000" cy="10450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বদ্ধ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জগৎটাকে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,-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61166" cy="57999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540" y="0"/>
            <a:ext cx="6178459" cy="582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56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34149"/>
            <a:ext cx="12192000" cy="14238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ঘুরছে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যুগান্তরের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ঘুর্ণিপাকে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6635931" cy="54261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175" y="1"/>
            <a:ext cx="5563825" cy="541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70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383280"/>
            <a:ext cx="6505303" cy="32395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থাকব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দেখব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জগৎটাকে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,-</a:t>
            </a:r>
          </a:p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-------------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ঘুর্ণিপাকে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8621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617" y="898342"/>
            <a:ext cx="5621384" cy="59596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888274"/>
            <a:ext cx="6439989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জায়গায়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বসাও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1580606"/>
            <a:ext cx="1541418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1489166" y="1589315"/>
            <a:ext cx="1619794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এবার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3135086" y="1598023"/>
            <a:ext cx="1423851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58937" y="1567543"/>
            <a:ext cx="1841863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যুগান্তরের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38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846320"/>
            <a:ext cx="12192000" cy="2011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দেশান্তরে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ছুটছে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নেশায়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740434" cy="48622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656" y="0"/>
            <a:ext cx="5470343" cy="483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57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3074"/>
            <a:ext cx="12192000" cy="18549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মরছে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লাখে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লাখে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আশায়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যন্ত্রণাকে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।।                          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074229" cy="50093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41" y="1"/>
            <a:ext cx="6156960" cy="501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2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360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ভেঙ্গে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162595"/>
            <a:ext cx="19463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</p:txBody>
      </p:sp>
      <p:sp>
        <p:nvSpPr>
          <p:cNvPr id="6" name="Rectangle 5"/>
          <p:cNvSpPr/>
          <p:nvPr/>
        </p:nvSpPr>
        <p:spPr>
          <a:xfrm>
            <a:off x="3770812" y="3836127"/>
            <a:ext cx="19463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2512424"/>
            <a:ext cx="19463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</a:p>
        </p:txBody>
      </p:sp>
      <p:sp>
        <p:nvSpPr>
          <p:cNvPr id="8" name="Rectangle 7"/>
          <p:cNvSpPr/>
          <p:nvPr/>
        </p:nvSpPr>
        <p:spPr>
          <a:xfrm>
            <a:off x="2168436" y="1227907"/>
            <a:ext cx="1410787" cy="8621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57748" y="1236618"/>
            <a:ext cx="19463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91200" y="1284515"/>
            <a:ext cx="1288869" cy="7924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01988" y="1201783"/>
            <a:ext cx="19463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ল্প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379130" y="1184366"/>
            <a:ext cx="262563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সংকল্প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814356"/>
            <a:ext cx="19463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396547" y="2360024"/>
            <a:ext cx="266046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45383" y="2394858"/>
            <a:ext cx="19463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দ্ধ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92434" y="2429693"/>
            <a:ext cx="19463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300754" y="3727270"/>
            <a:ext cx="2743200" cy="1145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দেশান্তরে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যুগান্তরের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32321" y="3709852"/>
            <a:ext cx="19463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11830" y="2542902"/>
            <a:ext cx="1410787" cy="8621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72790" y="3857895"/>
            <a:ext cx="1410787" cy="8621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99908" y="2468880"/>
            <a:ext cx="1288869" cy="7924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95554" y="3796938"/>
            <a:ext cx="1288869" cy="7924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04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দলীও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36978"/>
            <a:ext cx="5802489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সব</a:t>
            </a:r>
            <a:r>
              <a:rPr lang="en-US" dirty="0" smtClean="0"/>
              <a:t> </a:t>
            </a:r>
            <a:r>
              <a:rPr lang="en-US" dirty="0" err="1" smtClean="0"/>
              <a:t>দলে</a:t>
            </a:r>
            <a:r>
              <a:rPr lang="en-US" dirty="0" smtClean="0"/>
              <a:t>  </a:t>
            </a:r>
            <a:r>
              <a:rPr lang="en-US" dirty="0" err="1" smtClean="0"/>
              <a:t>সাধু</a:t>
            </a:r>
            <a:r>
              <a:rPr lang="en-US" dirty="0" smtClean="0"/>
              <a:t> ও </a:t>
            </a:r>
            <a:r>
              <a:rPr lang="en-US" dirty="0" err="1" smtClean="0"/>
              <a:t>চলিত</a:t>
            </a:r>
            <a:r>
              <a:rPr lang="en-US" dirty="0" smtClean="0"/>
              <a:t> </a:t>
            </a:r>
            <a:r>
              <a:rPr lang="en-US" dirty="0" err="1" smtClean="0"/>
              <a:t>রুপ</a:t>
            </a:r>
            <a:r>
              <a:rPr lang="en-US" dirty="0" smtClean="0"/>
              <a:t> </a:t>
            </a:r>
            <a:r>
              <a:rPr lang="en-US" dirty="0" err="1" smtClean="0"/>
              <a:t>নির্ণয়</a:t>
            </a:r>
            <a:r>
              <a:rPr lang="en-US" dirty="0"/>
              <a:t> :</a:t>
            </a: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067" y="952148"/>
            <a:ext cx="6366933" cy="59058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1896532"/>
            <a:ext cx="5825067" cy="369146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1NikoshBAN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1NikoshBAN"/>
                <a:cs typeface="NikoshBAN" panose="02000000000000000000" pitchFamily="2" charset="0"/>
              </a:rPr>
              <a:t>দেখব</a:t>
            </a:r>
            <a:endParaRPr lang="en-US" sz="3200" dirty="0" smtClean="0">
              <a:latin typeface="1NikoshBAN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1NikoshBAN"/>
                <a:cs typeface="NikoshBAN" panose="02000000000000000000" pitchFamily="2" charset="0"/>
              </a:rPr>
              <a:t>২, </a:t>
            </a:r>
            <a:r>
              <a:rPr lang="en-US" sz="3200" dirty="0" err="1" smtClean="0">
                <a:latin typeface="1NikoshBAN"/>
                <a:cs typeface="NikoshBAN" panose="02000000000000000000" pitchFamily="2" charset="0"/>
              </a:rPr>
              <a:t>ঘুরছে</a:t>
            </a:r>
            <a:endParaRPr lang="en-US" sz="3200" dirty="0" smtClean="0">
              <a:latin typeface="1NikoshBAN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1NikoshBAN"/>
                <a:cs typeface="NikoshBAN" panose="02000000000000000000" pitchFamily="2" charset="0"/>
              </a:rPr>
              <a:t>৩, </a:t>
            </a:r>
            <a:r>
              <a:rPr lang="en-US" sz="3200" dirty="0" err="1" smtClean="0">
                <a:latin typeface="1NikoshBAN"/>
                <a:cs typeface="NikoshBAN" panose="02000000000000000000" pitchFamily="2" charset="0"/>
              </a:rPr>
              <a:t>মরছে</a:t>
            </a:r>
            <a:r>
              <a:rPr lang="en-US" sz="3200" dirty="0" smtClean="0">
                <a:latin typeface="1NikoshBAN"/>
                <a:cs typeface="NikoshBAN" panose="02000000000000000000" pitchFamily="2" charset="0"/>
              </a:rPr>
              <a:t>    </a:t>
            </a:r>
            <a:endParaRPr lang="en-US" sz="3200" dirty="0">
              <a:latin typeface="1NikoshBAN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52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3509554"/>
            <a:ext cx="7837715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যুগান্তর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24652" y="3557452"/>
            <a:ext cx="436734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অন্যযুগ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68194" y="5172891"/>
            <a:ext cx="432380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" y="5129348"/>
            <a:ext cx="7733211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172788"/>
            <a:ext cx="7824651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২,কবি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045030"/>
            <a:ext cx="7837714" cy="8882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24652" y="2194560"/>
            <a:ext cx="436734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জগৎটাকে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24652" y="1027612"/>
            <a:ext cx="436734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১৮৯৯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59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013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015" y="872216"/>
            <a:ext cx="7224985" cy="59857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62150"/>
            <a:ext cx="4937760" cy="59958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‘’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সংকল্প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হইতে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বাক্যরচনা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3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42" y="690698"/>
            <a:ext cx="4223657" cy="61673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6662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1171"/>
            <a:ext cx="7994469" cy="619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583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12191999" cy="61264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550331" y="613954"/>
            <a:ext cx="4641669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3063" y="2011681"/>
            <a:ext cx="3762103" cy="27170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 পঞ্চম 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: ৫০ মিনিট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২৫-৪-২০২০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653144"/>
            <a:ext cx="3735976" cy="13454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166" y="640079"/>
            <a:ext cx="3827418" cy="412759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589521" y="1528355"/>
            <a:ext cx="4602479" cy="32657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পূর্ণিমা দা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মধ্যকুল মধ্যপাড়া সরকারী প্রাথমিক বিদ্যাল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কেশবপুর, যশোর।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19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6214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6818811" y="1306286"/>
            <a:ext cx="5199018" cy="1464346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‘’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সংকল্প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’’  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6453050" y="3383280"/>
            <a:ext cx="5738949" cy="1143000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67943" y="5042263"/>
            <a:ext cx="742405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-------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যন্ত্রণাকে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।।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1235"/>
            <a:ext cx="3984171" cy="303044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676504" y="3148149"/>
            <a:ext cx="18749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12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4503"/>
            <a:ext cx="12192000" cy="6792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শিখনফল</a:t>
            </a:r>
            <a:r>
              <a:rPr lang="en-US" sz="3600" dirty="0" smtClean="0"/>
              <a:t>   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862149" y="770709"/>
            <a:ext cx="10189028" cy="59958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------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শোনা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১.১.১  যুক্তব্যঞ্জন  সহযোগে গঠিত শব্দ শুনে বুঝতে পারবে।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২.১.১ ছড়া শুনে মূল বিষয় বুঝতে পারবে।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১.১.১ যুক্তব্যঞ্জন সহযোগে তৈরি শব্দ স্পষ্ট ও শুদ্ধভাবে বলতে পারবে।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২.১.২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 কবিতা সটিক ছন্দে আবৃতি করতে পারবে।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২.২.২ কবিতার মুলভাব বলতে পারবে।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১.৩.১ যুক্তব্যঞ্জন সংবলিত শব্দ পড়তে পারবে। 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১.৪.১ পাঠে ব্যবহৃত শব্দ শ্রবণযোগ্য স্পষ্ট স্বরেও প্রমিত উচ্ছারণে পড়তে পারবে।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লেখাঃ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১.৪.১ যুক্তব্যঞ্জন ভেঙ্গে লিখতে পারবে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১.৫.১ পাঠে ব্যবহৃত শব্দ দিয়ে নতুন নতুন বাক্য লিখতে পারবে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585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098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কবি-পরিচিতি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34" y="2129247"/>
            <a:ext cx="3200400" cy="303044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927463"/>
            <a:ext cx="5146766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34594" y="822960"/>
            <a:ext cx="6296297" cy="5943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পশ্চিম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বঙ্গের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বর্ধমান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চুরুলিয়া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জন্মতারিখ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২৫শে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১৮৯৯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বিদ্রোহী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কবিতা,গান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নাটক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উপন্যাস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সাহিত্যের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অমূল্য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১৯৭৬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খ্রিষতাব্দের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২৯শে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মৃত্যুবরণ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89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" y="391886"/>
            <a:ext cx="5120641" cy="64661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সংকল্প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জগৎটাকে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,-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যুগান্তরের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ঘুর্ণিপাকে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দেশান্তরে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ছুটছে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নেশায়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লাখে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লাখে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যন্ত্রণাকে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।।                    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891" y="143691"/>
            <a:ext cx="7019109" cy="697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20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188" y="391886"/>
            <a:ext cx="5120641" cy="64661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সংকল্প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নজরুল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জগৎটাকে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,-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যুগান্তরের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ঘুর্ণিপাকে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দেশান্তরে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ছুটছে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নেশায়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লাখে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লাখে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যন্ত্রণাকে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।।                    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706" y="-130629"/>
            <a:ext cx="7081294" cy="721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08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70187"/>
            <a:ext cx="446749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সংকল্প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456462"/>
            <a:ext cx="446749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যুগান্তর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775004"/>
            <a:ext cx="446749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দেশান্তর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24503" y="1040674"/>
            <a:ext cx="446749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প্রতিজ্ঞা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24503" y="3945306"/>
            <a:ext cx="446749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24503" y="2520486"/>
            <a:ext cx="446749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অন্যযুগ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302068"/>
            <a:ext cx="446749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24503" y="5242559"/>
            <a:ext cx="446749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সাদরে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4662311" y="1162756"/>
            <a:ext cx="2889956" cy="812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690533" y="2500489"/>
            <a:ext cx="2889956" cy="812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628444" y="3928533"/>
            <a:ext cx="2889956" cy="812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667955" y="5209822"/>
            <a:ext cx="2889956" cy="812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6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135516"/>
            <a:ext cx="4876800" cy="572248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" y="1162595"/>
            <a:ext cx="50292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অর্থসহ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3004457"/>
            <a:ext cx="5342709" cy="25341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যুগান্তর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’= 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দেশান্তর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’=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30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561</Words>
  <Application>Microsoft Office PowerPoint</Application>
  <PresentationFormat>Widescreen</PresentationFormat>
  <Paragraphs>135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1NikoshBAN</vt:lpstr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42</cp:revision>
  <dcterms:created xsi:type="dcterms:W3CDTF">2020-05-05T14:23:24Z</dcterms:created>
  <dcterms:modified xsi:type="dcterms:W3CDTF">2020-05-07T10:54:01Z</dcterms:modified>
</cp:coreProperties>
</file>