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63" r:id="rId5"/>
    <p:sldId id="269" r:id="rId6"/>
    <p:sldId id="270" r:id="rId7"/>
    <p:sldId id="272" r:id="rId8"/>
    <p:sldId id="259" r:id="rId9"/>
    <p:sldId id="274" r:id="rId10"/>
    <p:sldId id="260" r:id="rId11"/>
    <p:sldId id="271" r:id="rId12"/>
    <p:sldId id="268" r:id="rId13"/>
    <p:sldId id="267" r:id="rId14"/>
    <p:sldId id="257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46" y="714356"/>
            <a:ext cx="5357850" cy="1143008"/>
          </a:xfrm>
          <a:solidFill>
            <a:srgbClr val="FFC000"/>
          </a:solidFill>
          <a:ln w="5715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752600"/>
            <a:ext cx="6858000" cy="4495800"/>
          </a:xfr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ইয়াকুত মিয়া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পদার্থবিজ্ঞান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শায়েস্তাগঞ্জ ডিগ্রি কলেজ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হবিগঞ্জ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০১৭১৪৮৬৬১৮৪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yakutmiah@gmail.com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115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295400"/>
            <a:ext cx="48768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6670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দুটি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সুরশলাকা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P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Q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একই সময় শব্দায়িত হওয়ায় প্রতি সেকেন্ডে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টি বীট উৎপন্ন হয়। কিন্তু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P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-তে খানিকটা ওজন লাগালে বীটের সংখ্যা কমে যায়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Q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 এর কম্পাঙ্ক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256Hz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P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-এর কম্পাঙ্ক বের কর।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1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784029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3083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0" y="1143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ভিডিও ক্লিপ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7280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447800"/>
            <a:ext cx="32766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2819400"/>
            <a:ext cx="4847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বাস্তব জীবনে বীটের  দুটি ব্যবহার বল।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6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304800"/>
            <a:ext cx="3581400" cy="9906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BD" dirty="0">
                <a:solidFill>
                  <a:schemeClr val="accent6">
                    <a:lumMod val="75000"/>
                  </a:schemeClr>
                </a:solidFill>
              </a:rPr>
              <a:t>মূল্যায়ন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798618"/>
            <a:ext cx="7772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প্রতি সেকেন্ডে সৃষ্ট বীটের  সংখ্যা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১৫-এর বেশি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হলে তা কানে উপলব্ধি করা সম্বব হয় না কেন?যুক্তি দাও।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দুটি তরঙ্গের বিস্তার সমান না হলে নিঃশব্দের পরিবর্তে আস্তে শব্দ যায় কে?ব্যাখ্যা কর।</a:t>
            </a:r>
          </a:p>
        </p:txBody>
      </p:sp>
    </p:spTree>
    <p:extLst>
      <p:ext uri="{BB962C8B-B14F-4D97-AF65-F5344CB8AC3E}">
        <p14:creationId xmlns:p14="http://schemas.microsoft.com/office/powerpoint/2010/main" xmlns="" val="15758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1219200"/>
            <a:ext cx="4114800" cy="944562"/>
          </a:xfrm>
          <a:prstGeom prst="rect">
            <a:avLst/>
          </a:prstGeom>
          <a:solidFill>
            <a:srgbClr val="92D05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429000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দুটি শব্দ তরঙ্গের দৈর্ঘ্য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1m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1.01m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। তরঙ্গ দুটি একটি গ্যাসে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6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সেকেন্ডে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20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উৎপন্ন করে।শব্দের বেগ বের কর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দুটি প্রবল শব্দ বা দুটি নিঃশব্দের মধ্যে সময়ের ব্যবধান কত?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20380436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79" name="Equation" r:id="rId3" imgW="114120" imgH="215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616769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80" name="Equation" r:id="rId4" imgW="114120" imgH="215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720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6749" y="1613848"/>
            <a:ext cx="4572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70C0"/>
                </a:solidFill>
              </a:rPr>
              <a:t>ধন্যবাদ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8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3581400" cy="1036638"/>
          </a:xfrm>
          <a:solidFill>
            <a:srgbClr val="FFFF00"/>
          </a:solidFill>
          <a:ln w="38100">
            <a:noFill/>
          </a:ln>
        </p:spPr>
        <p:txBody>
          <a:bodyPr/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2209800"/>
            <a:ext cx="5486400" cy="3048000"/>
          </a:xfrm>
          <a:solidFill>
            <a:schemeClr val="bg1"/>
          </a:solidFill>
          <a:ln w="38100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শ্রেণিঃএকাদ্বশ 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শিক্ষার্থী সংখ্যাঃ৫০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বিষয়ঃপদার্থবিজ্ঞান 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অধ্যায়ঃনবম(তরংগ)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সময়ঃ৪৫মিঃ 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পাঠ শিরোনামঃবীট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2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5918" y="785794"/>
            <a:ext cx="5572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>
                <a:solidFill>
                  <a:srgbClr val="0070C0"/>
                </a:solidFill>
              </a:rPr>
              <a:t>-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পারবে।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বীট সৃষ্টির কৌশল ব্যাখ্যা করতে পারবে।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বীটের গাণিতিক রাশিমালা প্রতিপাদন করতে পারবে।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বাস্তব জীবনে বীটের উদাহরন উল্লেখ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2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0" y="152400"/>
            <a:ext cx="2978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/>
              <a:t>কার্যক্রম পরিকল্পনা</a:t>
            </a: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0300268"/>
              </p:ext>
            </p:extLst>
          </p:nvPr>
        </p:nvGraphicFramePr>
        <p:xfrm>
          <a:off x="381000" y="675620"/>
          <a:ext cx="8534400" cy="5303329"/>
        </p:xfrm>
        <a:graphic>
          <a:graphicData uri="http://schemas.openxmlformats.org/drawingml/2006/table">
            <a:tbl>
              <a:tblPr firstRow="1" bandRow="1"/>
              <a:tblGrid>
                <a:gridCol w="990600"/>
                <a:gridCol w="1295400"/>
                <a:gridCol w="2743200"/>
                <a:gridCol w="1554480"/>
                <a:gridCol w="1950720"/>
              </a:tblGrid>
              <a:tr h="53531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bn-BD" baseline="0" dirty="0" smtClean="0"/>
                        <a:t>  নং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ধাপ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পাঠ কার্যক্রম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সময়</a:t>
                      </a:r>
                      <a:r>
                        <a:rPr lang="bn-BD" baseline="0" dirty="0" smtClean="0"/>
                        <a:t> মিঃ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/>
                        <a:t>উপকরন</a:t>
                      </a:r>
                      <a:endParaRPr lang="en-US" sz="1600" dirty="0"/>
                    </a:p>
                  </a:txBody>
                  <a:tcPr/>
                </a:tc>
              </a:tr>
              <a:tr h="923969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০১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প্রস্তুতি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শ্রেণিবিন্যাস,পূর্বজ্ঞান</a:t>
                      </a:r>
                      <a:r>
                        <a:rPr lang="bn-BD" baseline="0" dirty="0" smtClean="0"/>
                        <a:t> যাচাই ও পাঠ ঘোষনা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১+২+</a:t>
                      </a:r>
                      <a:r>
                        <a:rPr lang="en-US" dirty="0" smtClean="0"/>
                        <a:t>2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/>
                        <a:t>ডিসি</a:t>
                      </a:r>
                      <a:endParaRPr lang="en-US" sz="1600" dirty="0"/>
                    </a:p>
                  </a:txBody>
                  <a:tcPr/>
                </a:tc>
              </a:tr>
              <a:tr h="379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শিখনফল-১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মিনি</a:t>
                      </a:r>
                      <a:r>
                        <a:rPr lang="bn-BD" baseline="0" dirty="0" smtClean="0"/>
                        <a:t> লেকচার,প্রদর্শন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২+২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/>
                        <a:t>ডিসি</a:t>
                      </a:r>
                      <a:endParaRPr lang="en-US" sz="16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শিখনফল-২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লেকচার,একক কাজ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২+২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/>
                        <a:t>কর্মপত্র</a:t>
                      </a:r>
                      <a:r>
                        <a:rPr lang="en-US" sz="1600" dirty="0" smtClean="0"/>
                        <a:t> ,</a:t>
                      </a:r>
                      <a:r>
                        <a:rPr lang="bn-BD" sz="1600" dirty="0" smtClean="0"/>
                        <a:t>ডিসি</a:t>
                      </a:r>
                      <a:endParaRPr lang="en-US" sz="1600" dirty="0"/>
                    </a:p>
                  </a:txBody>
                  <a:tcPr/>
                </a:tc>
              </a:tr>
              <a:tr h="721149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০২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শিখনফল-৩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লেকচার,দলীয়</a:t>
                      </a:r>
                      <a:r>
                        <a:rPr lang="bn-BD" baseline="0" dirty="0" smtClean="0"/>
                        <a:t> 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১০+৫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/>
                        <a:t>বোর্ড,ডাস্টার,মার্কার পেন,কর্মপত্র,ডিসি</a:t>
                      </a:r>
                      <a:endParaRPr lang="en-US" sz="1600" dirty="0"/>
                    </a:p>
                  </a:txBody>
                  <a:tcPr/>
                </a:tc>
              </a:tr>
              <a:tr h="650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/>
                        <a:t>শিখনফল-৪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জোড়ায়</a:t>
                      </a:r>
                      <a:r>
                        <a:rPr lang="bn-BD" baseline="0" dirty="0" smtClean="0"/>
                        <a:t> কাজ/একক 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/>
                        <a:t>বোর্ড,ডাস্টার,মার্কার পেন,কর্মপত্র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53531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০৩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মূল্যায়ন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প্রশ্নোত্তর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০৪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53531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০৪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বাড়ির</a:t>
                      </a:r>
                      <a:r>
                        <a:rPr lang="bn-BD" baseline="0" dirty="0" smtClean="0"/>
                        <a:t> 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প্রশ্ন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০২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54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4278889"/>
              </p:ext>
            </p:extLst>
          </p:nvPr>
        </p:nvGraphicFramePr>
        <p:xfrm>
          <a:off x="4191000" y="3048000"/>
          <a:ext cx="914400" cy="771525"/>
        </p:xfrm>
        <a:graphic>
          <a:graphicData uri="http://schemas.openxmlformats.org/presentationml/2006/ole">
            <p:oleObj spid="_x0000_s2062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785918" y="928670"/>
            <a:ext cx="507209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1905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চলো একটি ভিডিও ক্লিপ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0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0"/>
            <a:ext cx="37338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133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বীট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C:\Users\DOEL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33725"/>
            <a:ext cx="571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98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DOEL\Desktop\sira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524000"/>
            <a:ext cx="52387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6629400" y="1371600"/>
            <a:ext cx="0" cy="388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14600" y="1295400"/>
            <a:ext cx="0" cy="388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48200" y="1295400"/>
            <a:ext cx="0" cy="388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4600" y="5181600"/>
            <a:ext cx="218122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24375" y="5181600"/>
            <a:ext cx="218122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14600" y="1295400"/>
            <a:ext cx="41910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8800" y="3810000"/>
            <a:ext cx="5715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1981200"/>
            <a:ext cx="5715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28800" y="2743200"/>
            <a:ext cx="0" cy="2057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828800" y="838200"/>
            <a:ext cx="0" cy="18288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477000" y="3810000"/>
            <a:ext cx="1066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477000" y="1981200"/>
            <a:ext cx="1066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38600" y="685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43800" y="1752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400" y="1752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47800" y="35769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20000" y="3576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5600" y="2438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00" y="2438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8200" y="2438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76600" y="2433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33600" y="2438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9000" y="5486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Beat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05400" y="5481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Beat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19400" y="152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লেখচিত্রে বীট সৃষ্টির  কৌশল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2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143000"/>
            <a:ext cx="2514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146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বীট কাকে বলে? বীট সৃষ্টির  শর্ত 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6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DOEL\Desktop\be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214422"/>
            <a:ext cx="5857916" cy="34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571480"/>
            <a:ext cx="36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বীটের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সমীকরন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3857625"/>
            <a:ext cx="28194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24544" y="1571612"/>
            <a:ext cx="321945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86380" y="2357430"/>
            <a:ext cx="2362200" cy="129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38800" y="3429000"/>
            <a:ext cx="9906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67200" y="2057400"/>
            <a:ext cx="9144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876800" y="137160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95800" y="3733800"/>
            <a:ext cx="990600" cy="76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00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1120625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08" name="Equation" r:id="rId4" imgW="114120" imgH="21564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7027911"/>
              </p:ext>
            </p:extLst>
          </p:nvPr>
        </p:nvGraphicFramePr>
        <p:xfrm>
          <a:off x="4495800" y="3321050"/>
          <a:ext cx="152400" cy="215900"/>
        </p:xfrm>
        <a:graphic>
          <a:graphicData uri="http://schemas.openxmlformats.org/presentationml/2006/ole">
            <p:oleObj spid="_x0000_s4109" name="Equation" r:id="rId5" imgW="152280" imgH="21564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2667000" y="4495800"/>
                <a:ext cx="3425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=N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495800"/>
                <a:ext cx="342553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604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120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281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Package</vt:lpstr>
      <vt:lpstr>Equation</vt:lpstr>
      <vt:lpstr>Packager Shell Object</vt:lpstr>
      <vt:lpstr>স্বাগতম</vt:lpstr>
      <vt:lpstr>পাঠ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মূল্যায়ন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HP</cp:lastModifiedBy>
  <cp:revision>49</cp:revision>
  <dcterms:created xsi:type="dcterms:W3CDTF">2006-08-16T00:00:00Z</dcterms:created>
  <dcterms:modified xsi:type="dcterms:W3CDTF">2020-05-07T09:49:16Z</dcterms:modified>
</cp:coreProperties>
</file>