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276" r:id="rId4"/>
    <p:sldId id="277" r:id="rId5"/>
    <p:sldId id="260" r:id="rId6"/>
    <p:sldId id="261" r:id="rId7"/>
    <p:sldId id="263" r:id="rId8"/>
    <p:sldId id="268" r:id="rId9"/>
    <p:sldId id="273" r:id="rId10"/>
    <p:sldId id="272" r:id="rId11"/>
    <p:sldId id="264" r:id="rId12"/>
    <p:sldId id="274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3FE27-3684-462A-9EF7-C380308E3F1B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CAB7-D8C5-4D46-8519-A772749D9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6CAB7-D8C5-4D46-8519-A772749D94D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6198" y="2057400"/>
            <a:ext cx="8280602" cy="402370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41" y="152400"/>
            <a:ext cx="8917859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12854" y="6203581"/>
            <a:ext cx="8917859" cy="654419"/>
            <a:chOff x="255497" y="219640"/>
            <a:chExt cx="9197787" cy="702779"/>
          </a:xfrm>
        </p:grpSpPr>
        <p:grpSp>
          <p:nvGrpSpPr>
            <p:cNvPr id="17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9" name="TextBox 28"/>
          <p:cNvSpPr txBox="1"/>
          <p:nvPr/>
        </p:nvSpPr>
        <p:spPr>
          <a:xfrm>
            <a:off x="1586125" y="609600"/>
            <a:ext cx="588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8408859">
            <a:off x="2362200" y="2133600"/>
            <a:ext cx="3048000" cy="3200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51565" y="3609110"/>
            <a:ext cx="152400" cy="152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47900" y="371302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H="1" flipV="1">
            <a:off x="2238544" y="3733800"/>
            <a:ext cx="47456" cy="45719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286000" y="1066800"/>
            <a:ext cx="44420" cy="2654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7792580">
            <a:off x="-758583" y="2908913"/>
            <a:ext cx="4495800" cy="3733800"/>
          </a:xfrm>
          <a:prstGeom prst="arc">
            <a:avLst>
              <a:gd name="adj1" fmla="val 19038656"/>
              <a:gd name="adj2" fmla="val 222563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7260698">
            <a:off x="1797105" y="1986238"/>
            <a:ext cx="1295400" cy="533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844042">
            <a:off x="1207137" y="1663883"/>
            <a:ext cx="1295400" cy="533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7650142">
            <a:off x="2141267" y="2981926"/>
            <a:ext cx="1295400" cy="533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5548326">
            <a:off x="1225586" y="2808458"/>
            <a:ext cx="1295400" cy="533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8200" y="5486400"/>
            <a:ext cx="739140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একটি বিন্দুতে স্পর্শক অংকন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3726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0911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361" y="6524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782762"/>
          </a:xfrm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b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সময়-৯মিনিট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81000" y="304800"/>
            <a:ext cx="8305800" cy="1752600"/>
          </a:xfrm>
          <a:prstGeom prst="flowChartTermina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30552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48687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867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মূল্যায়ন</a:t>
            </a:r>
            <a:endParaRPr lang="en-US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2819400"/>
            <a:ext cx="9144000" cy="2362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কেন্দ্র বিশিষ্ট একটি বৃত্তে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বিন্দু,বৃত্তটিতে একটি স্পর্শক অংকন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-76200"/>
            <a:ext cx="8991600" cy="654419"/>
            <a:chOff x="-514606" y="219640"/>
            <a:chExt cx="9967890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152401" y="6279781"/>
            <a:ext cx="8991600" cy="654419"/>
            <a:chOff x="-514606" y="219640"/>
            <a:chExt cx="9967890" cy="702779"/>
          </a:xfrm>
        </p:grpSpPr>
        <p:grpSp>
          <p:nvGrpSpPr>
            <p:cNvPr id="58" name="Group 57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2209800" y="228600"/>
            <a:ext cx="404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6" y="1066800"/>
            <a:ext cx="7236777" cy="40706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বৃত্তের বহিস্থ কোনো বিন্দু থেকে বৃত্তটির স্পর্শক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এবং বর্ণনা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991600" cy="654419"/>
            <a:chOff x="-514606" y="219640"/>
            <a:chExt cx="9967890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152401" y="6184490"/>
            <a:ext cx="8991600" cy="654419"/>
            <a:chOff x="-514606" y="219640"/>
            <a:chExt cx="9967890" cy="702779"/>
          </a:xfrm>
        </p:grpSpPr>
        <p:grpSp>
          <p:nvGrpSpPr>
            <p:cNvPr id="58" name="Group 57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006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9144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সবাইকে</a:t>
            </a:r>
            <a:r>
              <a:rPr lang="en-US" sz="6600" dirty="0" smtClean="0"/>
              <a:t>  </a:t>
            </a:r>
            <a:r>
              <a:rPr lang="en-US" sz="6600" dirty="0" err="1" smtClean="0"/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798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2" y="76200"/>
            <a:ext cx="8839200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52400" y="6127381"/>
            <a:ext cx="8839200" cy="654419"/>
            <a:chOff x="255497" y="219640"/>
            <a:chExt cx="9197787" cy="702779"/>
          </a:xfrm>
        </p:grpSpPr>
        <p:grpSp>
          <p:nvGrpSpPr>
            <p:cNvPr id="16" name="Group 1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1586125" y="763250"/>
            <a:ext cx="588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590800"/>
            <a:ext cx="5295373" cy="30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36" y="2209800"/>
            <a:ext cx="3429000" cy="368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991600" cy="654419"/>
            <a:chOff x="-514606" y="219640"/>
            <a:chExt cx="9967890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152401" y="6184490"/>
            <a:ext cx="8991600" cy="654419"/>
            <a:chOff x="-514606" y="219640"/>
            <a:chExt cx="9967890" cy="702779"/>
          </a:xfrm>
        </p:grpSpPr>
        <p:grpSp>
          <p:nvGrpSpPr>
            <p:cNvPr id="58" name="Group 57"/>
            <p:cNvGrpSpPr/>
            <p:nvPr/>
          </p:nvGrpSpPr>
          <p:grpSpPr>
            <a:xfrm>
              <a:off x="-514606" y="219642"/>
              <a:ext cx="3809137" cy="702777"/>
              <a:chOff x="-514606" y="219642"/>
              <a:chExt cx="3809137" cy="70277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4606" y="278328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71" name="TextBox 70"/>
          <p:cNvSpPr txBox="1"/>
          <p:nvPr/>
        </p:nvSpPr>
        <p:spPr>
          <a:xfrm>
            <a:off x="1586125" y="763250"/>
            <a:ext cx="588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66800" y="22098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সংখ্যা-৫৭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:-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২৫/০৪/২০২০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2857721" cy="335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8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7030A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63871"/>
              </p:ext>
            </p:extLst>
          </p:nvPr>
        </p:nvGraphicFramePr>
        <p:xfrm>
          <a:off x="76200" y="1295400"/>
          <a:ext cx="8991600" cy="5373185"/>
        </p:xfrm>
        <a:graphic>
          <a:graphicData uri="http://schemas.openxmlformats.org/drawingml/2006/table">
            <a:tbl>
              <a:tblPr firstRow="1" bandRow="1"/>
              <a:tblGrid>
                <a:gridCol w="1066800"/>
                <a:gridCol w="1676400"/>
                <a:gridCol w="3352800"/>
                <a:gridCol w="1447800"/>
                <a:gridCol w="1447800"/>
              </a:tblGrid>
              <a:tr h="45937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কার্যক্রম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উপকরন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কুশল বিনিময়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শ্রেণী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বিন্যাস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+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আবহ সৃষ্টি+পাঠ ঘোষনা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DC,মার্কার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571">
                <a:tc rowSpan="3">
                  <a:txBody>
                    <a:bodyPr/>
                    <a:lstStyle/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প্রর্দশন+সংক্ষিপ্ত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আলোচনা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DC,মার্কার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571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প্রর্দশন+ জোড়ায় কাজ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DC,মার্কার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571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শিখনফল 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প্রর্দশন+দলীয় কাজ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DC,মার্কার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প্রশ্ন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সমাপ্তি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১মিনিট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DC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 খেলার মাঠ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bn-BD" sz="9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22637"/>
            <a:ext cx="8229600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সম্পর্কীয় সম্পাদ্য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57200" y="1143000"/>
            <a:ext cx="8305800" cy="1143000"/>
          </a:xfrm>
          <a:prstGeom prst="flowChartTerminator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 কী তা বলতে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কোনো বিন্দুতে একটি স্পর্শক অংকন করতে পারবে এবং ব্যাখ্যা দিতে পারবে।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বহিস্থ কোনো বিন্দু থেকে বৃত্তটির স্পর্শক আঁকতে পারবে এবং বর্ণনা দিতে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08635"/>
            <a:ext cx="4724400" cy="5033860"/>
          </a:xfrm>
        </p:spPr>
      </p:pic>
      <p:sp>
        <p:nvSpPr>
          <p:cNvPr id="5" name="TextBox 4"/>
          <p:cNvSpPr txBox="1"/>
          <p:nvPr/>
        </p:nvSpPr>
        <p:spPr>
          <a:xfrm>
            <a:off x="6629400" y="5334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circle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00200" y="1371600"/>
            <a:ext cx="4572000" cy="4343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10000" y="3429000"/>
            <a:ext cx="76200" cy="121919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  <a:endCxn id="8" idx="7"/>
          </p:cNvCxnSpPr>
          <p:nvPr/>
        </p:nvCxnSpPr>
        <p:spPr>
          <a:xfrm flipV="1">
            <a:off x="3821159" y="2007676"/>
            <a:ext cx="1681487" cy="14391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6"/>
          </p:cNvCxnSpPr>
          <p:nvPr/>
        </p:nvCxnSpPr>
        <p:spPr>
          <a:xfrm>
            <a:off x="3810000" y="3505202"/>
            <a:ext cx="2362200" cy="38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5486400" y="1981200"/>
            <a:ext cx="76200" cy="76200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72200" y="3505200"/>
            <a:ext cx="76200" cy="76200"/>
          </a:xfrm>
          <a:prstGeom prst="flowChartConnector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312420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524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116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4995952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207</Words>
  <Application>Microsoft Office PowerPoint</Application>
  <PresentationFormat>On-screen Show (4:3)</PresentationFormat>
  <Paragraphs>82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পাঠ পরিকল্পনা</vt:lpstr>
      <vt:lpstr>PowerPoint Presentation</vt:lpstr>
      <vt:lpstr>আজকের পাঠ</vt:lpstr>
      <vt:lpstr>PowerPoint Presentation</vt:lpstr>
      <vt:lpstr>চিত্রটি লক্ষ্য কর</vt:lpstr>
      <vt:lpstr>PowerPoint Presentation</vt:lpstr>
      <vt:lpstr>PowerPoint Presentation</vt:lpstr>
      <vt:lpstr>জোড়ায় কাজ সময়-৯মিনিট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134</cp:revision>
  <dcterms:created xsi:type="dcterms:W3CDTF">2006-08-16T00:00:00Z</dcterms:created>
  <dcterms:modified xsi:type="dcterms:W3CDTF">2020-05-07T08:13:36Z</dcterms:modified>
</cp:coreProperties>
</file>