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A71-91EC-456D-B4AD-F5A28A5EC0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FA3-1854-4B9B-89DB-99982C62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A71-91EC-456D-B4AD-F5A28A5EC0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7FA3-1854-4B9B-89DB-99982C62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5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0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24"/>
    </mc:Choice>
    <mc:Fallback xmlns="">
      <p:transition advTm="160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করি---</a:t>
            </a:r>
            <a:endParaRPr lang="en-US" sz="480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8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4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ছবিগুলোর দিকে লক্ষ্য করি---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SIRAJ KHUKAN</dc:creator>
  <cp:lastModifiedBy>SIRAJ KHUKAN</cp:lastModifiedBy>
  <cp:revision>1</cp:revision>
  <dcterms:created xsi:type="dcterms:W3CDTF">2020-05-06T19:22:42Z</dcterms:created>
  <dcterms:modified xsi:type="dcterms:W3CDTF">2020-05-06T19:22:43Z</dcterms:modified>
</cp:coreProperties>
</file>