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EFF"/>
    <a:srgbClr val="FECDA4"/>
    <a:srgbClr val="FCBA8F"/>
    <a:srgbClr val="585F67"/>
    <a:srgbClr val="A56630"/>
    <a:srgbClr val="8D6336"/>
    <a:srgbClr val="000000"/>
    <a:srgbClr val="172703"/>
    <a:srgbClr val="F4B025"/>
    <a:srgbClr val="AD4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9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7BB0-3DA3-4D55-AAD8-A87CED5C268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5973-59FE-46C6-968F-806D6BC0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313" cy="685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548" y="2473036"/>
            <a:ext cx="5991514" cy="29094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সুপ্রিয়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রসায়ন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ক্লাসে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সুস্বাগতম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1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0753" y="432262"/>
            <a:ext cx="7881852" cy="889461"/>
          </a:xfrm>
          <a:prstGeom prst="rect">
            <a:avLst/>
          </a:prstGeom>
          <a:solidFill>
            <a:srgbClr val="AD4B0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সংরক্ষণে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ভূমিকা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0753" y="1762298"/>
            <a:ext cx="7881852" cy="4089862"/>
          </a:xfrm>
          <a:prstGeom prst="rect">
            <a:avLst/>
          </a:prstGeom>
          <a:solidFill>
            <a:srgbClr val="B1AC2A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আচারকে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যদি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ব্যাকটেরিয়া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আক্রমণ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তবেই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আচার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পঁচে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নষ্ট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আচারে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করলে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আচারে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ব্যাকটেরিয়া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আক্রমণ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ভিনেগারের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উপাদান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হচ্ছে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ইথানয়িক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এসিড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ভিনেগারকে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যখন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আচারের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দেয়া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তখন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ইথানয়িক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এসিড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প্রোটন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ত্যাগ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ত্যাগকৃত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প্রোটন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ব্যাকটেরিয়াকে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ধ্বংস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এছাড়া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দীর্ঘদিন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ব্যাকটেরিয়ার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আক্রমণ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রক্ষা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পায়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ভাবেই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সংরক্ষণ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01" y="1321723"/>
            <a:ext cx="3238500" cy="237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/>
          <a:stretch/>
        </p:blipFill>
        <p:spPr>
          <a:xfrm>
            <a:off x="8742196" y="3784652"/>
            <a:ext cx="3170853" cy="20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1033" y="867747"/>
            <a:ext cx="4029934" cy="1231640"/>
          </a:xfrm>
          <a:prstGeom prst="rect">
            <a:avLst/>
          </a:prstGeom>
          <a:solidFill>
            <a:srgbClr val="F4B025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5250" y="2929811"/>
            <a:ext cx="10081500" cy="2696547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প্রস্তুতি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সুন্দরভাবে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7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0588" y="779980"/>
            <a:ext cx="4029934" cy="5141168"/>
          </a:xfrm>
          <a:prstGeom prst="rect">
            <a:avLst/>
          </a:prstGeom>
          <a:solidFill>
            <a:srgbClr val="F4B025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800099"/>
            <a:ext cx="6828064" cy="512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651" y="1249378"/>
            <a:ext cx="2994996" cy="586623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err="1" smtClean="0"/>
              <a:t>ক্লাস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পরিচালনায়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36165" y="2011678"/>
            <a:ext cx="5279968" cy="263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সুব্রত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রঞ্জন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দাস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err="1" smtClean="0"/>
              <a:t>সহকারি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শিক্ষক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বিজ্ঞান</a:t>
            </a:r>
            <a:r>
              <a:rPr lang="en-US" sz="2600" b="1" dirty="0" smtClean="0"/>
              <a:t>)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2600" b="1" dirty="0" err="1" smtClean="0"/>
              <a:t>চৈতন্যা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বহুমুখী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উচ্চ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বিদ্যালয়</a:t>
            </a:r>
            <a:endParaRPr lang="en-US" sz="2600" b="1" dirty="0" smtClean="0"/>
          </a:p>
          <a:p>
            <a:pPr algn="ctr"/>
            <a:endParaRPr lang="en-US" sz="900" b="1" dirty="0" smtClean="0"/>
          </a:p>
          <a:p>
            <a:pPr algn="ctr"/>
            <a:r>
              <a:rPr lang="en-US" sz="1900" b="1" dirty="0" err="1" smtClean="0"/>
              <a:t>বি.এস.সি</a:t>
            </a:r>
            <a:r>
              <a:rPr lang="en-US" sz="1900" b="1" dirty="0" smtClean="0"/>
              <a:t> (</a:t>
            </a:r>
            <a:r>
              <a:rPr lang="en-US" sz="1900" b="1" dirty="0" err="1" smtClean="0"/>
              <a:t>অনার্স</a:t>
            </a:r>
            <a:r>
              <a:rPr lang="en-US" sz="1900" b="1" dirty="0" smtClean="0"/>
              <a:t>) , </a:t>
            </a:r>
            <a:r>
              <a:rPr lang="en-US" sz="1900" b="1" dirty="0" err="1" smtClean="0"/>
              <a:t>এম.এস.সি</a:t>
            </a:r>
            <a:r>
              <a:rPr lang="en-US" sz="1900" b="1" dirty="0" smtClean="0"/>
              <a:t> (</a:t>
            </a:r>
            <a:r>
              <a:rPr lang="en-US" sz="1900" b="1" dirty="0" err="1" smtClean="0"/>
              <a:t>রসায়ন</a:t>
            </a:r>
            <a:r>
              <a:rPr lang="en-US" sz="1900" b="1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96" y="1392381"/>
            <a:ext cx="3877923" cy="3873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07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66" y="1684367"/>
            <a:ext cx="5701143" cy="42758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91167" y="2061557"/>
            <a:ext cx="7264114" cy="3366655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/>
          </a:p>
          <a:p>
            <a:r>
              <a:rPr lang="en-US" sz="3200" dirty="0" err="1" smtClean="0"/>
              <a:t>শ্রেণি</a:t>
            </a:r>
            <a:r>
              <a:rPr lang="en-US" sz="3200" dirty="0" smtClean="0"/>
              <a:t> 		: ১০ম</a:t>
            </a:r>
          </a:p>
          <a:p>
            <a:r>
              <a:rPr lang="en-US" sz="3200" dirty="0" err="1" smtClean="0"/>
              <a:t>বিভাগ</a:t>
            </a:r>
            <a:r>
              <a:rPr lang="en-US" sz="3200" dirty="0" smtClean="0"/>
              <a:t>		: </a:t>
            </a:r>
            <a:r>
              <a:rPr lang="en-US" sz="3200" dirty="0" err="1" smtClean="0"/>
              <a:t>বিজ্ঞান</a:t>
            </a:r>
            <a:endParaRPr lang="en-US" sz="3200" dirty="0" smtClean="0"/>
          </a:p>
          <a:p>
            <a:r>
              <a:rPr lang="en-US" sz="3200" dirty="0" err="1" smtClean="0"/>
              <a:t>বিষয়</a:t>
            </a:r>
            <a:r>
              <a:rPr lang="en-US" sz="3200" dirty="0" smtClean="0"/>
              <a:t> 		: </a:t>
            </a:r>
            <a:r>
              <a:rPr lang="en-US" sz="3200" dirty="0" err="1" smtClean="0"/>
              <a:t>রসায়ন</a:t>
            </a:r>
            <a:endParaRPr lang="en-US" sz="3200" dirty="0" smtClean="0"/>
          </a:p>
          <a:p>
            <a:r>
              <a:rPr lang="en-US" sz="3200" dirty="0" err="1" smtClean="0"/>
              <a:t>অধ্যায়</a:t>
            </a:r>
            <a:r>
              <a:rPr lang="en-US" sz="3200" dirty="0" smtClean="0"/>
              <a:t> 		: </a:t>
            </a:r>
            <a:r>
              <a:rPr lang="en-US" sz="3200" dirty="0" err="1" smtClean="0"/>
              <a:t>দ্বাদশ</a:t>
            </a:r>
            <a:endParaRPr lang="en-US" sz="3200" dirty="0" smtClean="0"/>
          </a:p>
          <a:p>
            <a:r>
              <a:rPr lang="en-US" sz="3200" dirty="0" err="1" smtClean="0"/>
              <a:t>অধ্যায়ের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	: </a:t>
            </a:r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রসায়ন</a:t>
            </a:r>
            <a:endParaRPr lang="en-US" sz="3200" dirty="0" smtClean="0"/>
          </a:p>
          <a:p>
            <a:r>
              <a:rPr lang="en-US" sz="3200" dirty="0" err="1" smtClean="0"/>
              <a:t>বিষয়</a:t>
            </a:r>
            <a:r>
              <a:rPr lang="en-US" sz="3200" dirty="0" smtClean="0"/>
              <a:t> 		: </a:t>
            </a:r>
            <a:r>
              <a:rPr lang="en-US" sz="3200" dirty="0" err="1" smtClean="0"/>
              <a:t>সিরকা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ভিনেগার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20770827">
            <a:off x="543446" y="838166"/>
            <a:ext cx="3657390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8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46019">
            <a:off x="1508964" y="910373"/>
            <a:ext cx="3348493" cy="979760"/>
          </a:xfrm>
          <a:ln w="28575"/>
          <a:scene3d>
            <a:camera prst="perspectiveContrasting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শিখনফল</a:t>
            </a:r>
            <a:r>
              <a:rPr lang="en-US" dirty="0" smtClean="0"/>
              <a:t> :-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06831" y="1737042"/>
            <a:ext cx="7225145" cy="3383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70000"/>
              </a:lnSpc>
            </a:pPr>
            <a:r>
              <a:rPr lang="en-US" sz="14400" dirty="0" err="1" smtClean="0"/>
              <a:t>এই</a:t>
            </a:r>
            <a:r>
              <a:rPr lang="en-US" sz="14400" dirty="0" smtClean="0"/>
              <a:t> </a:t>
            </a:r>
            <a:r>
              <a:rPr lang="en-US" sz="14400" dirty="0" err="1" smtClean="0"/>
              <a:t>ক্লাস</a:t>
            </a:r>
            <a:r>
              <a:rPr lang="en-US" sz="14400" dirty="0" smtClean="0"/>
              <a:t> </a:t>
            </a:r>
            <a:r>
              <a:rPr lang="en-US" sz="14400" dirty="0" err="1" smtClean="0"/>
              <a:t>শেষে</a:t>
            </a:r>
            <a:r>
              <a:rPr lang="en-US" sz="14400" dirty="0" smtClean="0"/>
              <a:t> </a:t>
            </a:r>
            <a:r>
              <a:rPr lang="en-US" sz="14400" dirty="0" err="1" smtClean="0"/>
              <a:t>শিক্ষার্থীরা</a:t>
            </a:r>
            <a:r>
              <a:rPr lang="en-US" dirty="0" smtClean="0"/>
              <a:t>-</a:t>
            </a:r>
          </a:p>
          <a:p>
            <a:pPr marL="571500" indent="-571500">
              <a:lnSpc>
                <a:spcPct val="270000"/>
              </a:lnSpc>
              <a:buFont typeface="Wingdings" panose="05000000000000000000" pitchFamily="2" charset="2"/>
              <a:buChar char="q"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সিরকা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সেটা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endParaRPr 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270000"/>
              </a:lnSpc>
              <a:buFont typeface="Wingdings" panose="05000000000000000000" pitchFamily="2" charset="2"/>
              <a:buChar char="q"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প্রস্তুত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endParaRPr 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270000"/>
              </a:lnSpc>
              <a:buFont typeface="Wingdings" panose="05000000000000000000" pitchFamily="2" charset="2"/>
              <a:buChar char="q"/>
            </a:pP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সংরক্ষণে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ভিনেগারের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ভূমিকা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endParaRPr 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6371"/>
            <a:ext cx="9236825" cy="73983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প্রিয়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, </a:t>
            </a:r>
            <a:r>
              <a:rPr lang="en-US" sz="3200" dirty="0" err="1" smtClean="0"/>
              <a:t>প্রথমে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কয়েকটি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প্রশ্নের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উত্তর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চেষ্টা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066761"/>
            <a:ext cx="10515600" cy="1970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500" dirty="0" err="1" smtClean="0"/>
              <a:t>তোমাদের</a:t>
            </a:r>
            <a:r>
              <a:rPr lang="en-US" sz="2500" dirty="0" smtClean="0"/>
              <a:t> </a:t>
            </a:r>
            <a:r>
              <a:rPr lang="en-US" sz="2500" dirty="0" err="1" smtClean="0"/>
              <a:t>বাসায়</a:t>
            </a:r>
            <a:r>
              <a:rPr lang="en-US" sz="2500" dirty="0" smtClean="0"/>
              <a:t> </a:t>
            </a:r>
            <a:r>
              <a:rPr lang="en-US" sz="2500" dirty="0" err="1" smtClean="0"/>
              <a:t>কি</a:t>
            </a:r>
            <a:r>
              <a:rPr lang="en-US" sz="2500" dirty="0" smtClean="0"/>
              <a:t> </a:t>
            </a:r>
            <a:r>
              <a:rPr lang="en-US" sz="2500" dirty="0" err="1" smtClean="0"/>
              <a:t>কখনো</a:t>
            </a:r>
            <a:r>
              <a:rPr lang="en-US" sz="2500" dirty="0" smtClean="0"/>
              <a:t> </a:t>
            </a:r>
            <a:r>
              <a:rPr lang="en-US" sz="2500" dirty="0" err="1" smtClean="0"/>
              <a:t>আচার</a:t>
            </a:r>
            <a:r>
              <a:rPr lang="en-US" sz="2500" dirty="0" smtClean="0"/>
              <a:t> </a:t>
            </a:r>
            <a:r>
              <a:rPr lang="en-US" sz="2500" dirty="0" err="1" smtClean="0"/>
              <a:t>বানানো</a:t>
            </a:r>
            <a:r>
              <a:rPr lang="en-US" sz="2500" dirty="0" smtClean="0"/>
              <a:t> </a:t>
            </a:r>
            <a:r>
              <a:rPr lang="en-US" sz="2500" dirty="0" err="1" smtClean="0"/>
              <a:t>হয়</a:t>
            </a:r>
            <a:r>
              <a:rPr lang="en-US" sz="2500" dirty="0" smtClean="0"/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500" dirty="0" err="1" smtClean="0"/>
              <a:t>সেই</a:t>
            </a:r>
            <a:r>
              <a:rPr lang="en-US" sz="2500" dirty="0" smtClean="0"/>
              <a:t> </a:t>
            </a:r>
            <a:r>
              <a:rPr lang="en-US" sz="2500" dirty="0" err="1" smtClean="0"/>
              <a:t>আচার</a:t>
            </a:r>
            <a:r>
              <a:rPr lang="en-US" sz="2500" dirty="0" smtClean="0"/>
              <a:t> </a:t>
            </a:r>
            <a:r>
              <a:rPr lang="en-US" sz="2500" dirty="0" err="1" smtClean="0"/>
              <a:t>দীর্ঘদিন</a:t>
            </a:r>
            <a:r>
              <a:rPr lang="en-US" sz="2500" dirty="0" smtClean="0"/>
              <a:t> </a:t>
            </a:r>
            <a:r>
              <a:rPr lang="en-US" sz="2500" dirty="0" err="1" smtClean="0"/>
              <a:t>ভাল</a:t>
            </a:r>
            <a:r>
              <a:rPr lang="en-US" sz="2500" dirty="0" smtClean="0"/>
              <a:t> </a:t>
            </a:r>
            <a:r>
              <a:rPr lang="en-US" sz="2500" dirty="0" err="1" smtClean="0"/>
              <a:t>থাকে</a:t>
            </a:r>
            <a:r>
              <a:rPr lang="en-US" sz="2500" dirty="0" smtClean="0"/>
              <a:t> </a:t>
            </a:r>
            <a:r>
              <a:rPr lang="en-US" sz="2500" dirty="0" err="1" smtClean="0"/>
              <a:t>কিভাবে</a:t>
            </a:r>
            <a:r>
              <a:rPr lang="en-US" sz="2500" dirty="0" smtClean="0"/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500" dirty="0" err="1" smtClean="0"/>
              <a:t>আচারের</a:t>
            </a:r>
            <a:r>
              <a:rPr lang="en-US" sz="2500" dirty="0" smtClean="0"/>
              <a:t> </a:t>
            </a:r>
            <a:r>
              <a:rPr lang="en-US" sz="2500" dirty="0" err="1" smtClean="0"/>
              <a:t>মধ্যে</a:t>
            </a:r>
            <a:r>
              <a:rPr lang="en-US" sz="2500" dirty="0" smtClean="0"/>
              <a:t> </a:t>
            </a:r>
            <a:r>
              <a:rPr lang="en-US" sz="2500" dirty="0" err="1" smtClean="0"/>
              <a:t>কি</a:t>
            </a:r>
            <a:r>
              <a:rPr lang="en-US" sz="2500" dirty="0" smtClean="0"/>
              <a:t> </a:t>
            </a:r>
            <a:r>
              <a:rPr lang="en-US" sz="2500" dirty="0" err="1" smtClean="0"/>
              <a:t>কিছু</a:t>
            </a:r>
            <a:r>
              <a:rPr lang="en-US" sz="2500" dirty="0" smtClean="0"/>
              <a:t> </a:t>
            </a:r>
            <a:r>
              <a:rPr lang="en-US" sz="2500" dirty="0" err="1" smtClean="0"/>
              <a:t>যোগ</a:t>
            </a:r>
            <a:r>
              <a:rPr lang="en-US" sz="2500" dirty="0" smtClean="0"/>
              <a:t> </a:t>
            </a:r>
            <a:r>
              <a:rPr lang="en-US" sz="2500" dirty="0" err="1" smtClean="0"/>
              <a:t>করা</a:t>
            </a:r>
            <a:r>
              <a:rPr lang="en-US" sz="2500" dirty="0" smtClean="0"/>
              <a:t> </a:t>
            </a:r>
            <a:r>
              <a:rPr lang="en-US" sz="2500" dirty="0" err="1" smtClean="0"/>
              <a:t>হয়</a:t>
            </a:r>
            <a:r>
              <a:rPr lang="en-US" sz="2500" dirty="0" smtClean="0"/>
              <a:t>, </a:t>
            </a:r>
            <a:r>
              <a:rPr lang="en-US" sz="2500" dirty="0" err="1" smtClean="0"/>
              <a:t>যেন</a:t>
            </a:r>
            <a:r>
              <a:rPr lang="en-US" sz="2500" dirty="0" smtClean="0"/>
              <a:t> </a:t>
            </a:r>
            <a:r>
              <a:rPr lang="en-US" sz="2500" dirty="0" err="1" smtClean="0"/>
              <a:t>সেটি</a:t>
            </a:r>
            <a:r>
              <a:rPr lang="en-US" sz="2500" dirty="0" smtClean="0"/>
              <a:t> </a:t>
            </a:r>
            <a:r>
              <a:rPr lang="en-US" sz="2500" dirty="0" err="1" smtClean="0"/>
              <a:t>দীর্ঘদিন</a:t>
            </a:r>
            <a:r>
              <a:rPr lang="en-US" sz="2500" dirty="0" smtClean="0"/>
              <a:t> </a:t>
            </a:r>
            <a:r>
              <a:rPr lang="en-US" sz="2500" dirty="0" err="1" smtClean="0"/>
              <a:t>ভাল</a:t>
            </a:r>
            <a:r>
              <a:rPr lang="en-US" sz="2500" dirty="0" smtClean="0"/>
              <a:t> </a:t>
            </a:r>
            <a:r>
              <a:rPr lang="en-US" sz="2500" dirty="0" err="1" smtClean="0"/>
              <a:t>থাকে</a:t>
            </a:r>
            <a:r>
              <a:rPr lang="en-US" sz="2500" dirty="0" smtClean="0"/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57342"/>
            <a:ext cx="2769524" cy="73983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 smtClean="0"/>
              <a:t>ব্রেইন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স্টর্মিং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42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076" y="2119745"/>
            <a:ext cx="3833553" cy="739833"/>
          </a:xfr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তোমাদের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ধারণা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সঠিক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94559" y="2942706"/>
            <a:ext cx="7830589" cy="238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500" dirty="0" err="1" smtClean="0"/>
              <a:t>আমরা</a:t>
            </a:r>
            <a:r>
              <a:rPr lang="en-US" sz="2500" dirty="0" smtClean="0"/>
              <a:t> </a:t>
            </a:r>
            <a:r>
              <a:rPr lang="en-US" sz="2500" dirty="0" err="1" smtClean="0"/>
              <a:t>আচার</a:t>
            </a:r>
            <a:r>
              <a:rPr lang="en-US" sz="2500" dirty="0" smtClean="0"/>
              <a:t> </a:t>
            </a:r>
            <a:r>
              <a:rPr lang="en-US" sz="2500" dirty="0" err="1" smtClean="0"/>
              <a:t>বানানোর</a:t>
            </a:r>
            <a:r>
              <a:rPr lang="en-US" sz="2500" dirty="0" smtClean="0"/>
              <a:t> </a:t>
            </a:r>
            <a:r>
              <a:rPr lang="en-US" sz="2500" dirty="0" err="1" smtClean="0"/>
              <a:t>পর</a:t>
            </a:r>
            <a:r>
              <a:rPr lang="en-US" sz="2500" dirty="0" smtClean="0"/>
              <a:t> </a:t>
            </a:r>
            <a:r>
              <a:rPr lang="en-US" sz="2500" dirty="0" err="1" smtClean="0"/>
              <a:t>এর</a:t>
            </a:r>
            <a:r>
              <a:rPr lang="en-US" sz="2500" dirty="0" smtClean="0"/>
              <a:t> </a:t>
            </a:r>
            <a:r>
              <a:rPr lang="en-US" sz="2500" dirty="0" err="1" smtClean="0"/>
              <a:t>সাথে</a:t>
            </a:r>
            <a:r>
              <a:rPr lang="en-US" sz="2500" dirty="0" smtClean="0"/>
              <a:t> </a:t>
            </a:r>
            <a:r>
              <a:rPr lang="en-US" sz="3200" b="1" dirty="0" err="1" smtClean="0"/>
              <a:t>ভিনেগার</a:t>
            </a:r>
            <a:r>
              <a:rPr lang="en-US" sz="2500" dirty="0" smtClean="0"/>
              <a:t> </a:t>
            </a:r>
            <a:r>
              <a:rPr lang="en-US" sz="2500" dirty="0" err="1" smtClean="0"/>
              <a:t>যোগ</a:t>
            </a:r>
            <a:r>
              <a:rPr lang="en-US" sz="2500" dirty="0" smtClean="0"/>
              <a:t> </a:t>
            </a:r>
            <a:r>
              <a:rPr lang="en-US" sz="2500" dirty="0" err="1" smtClean="0"/>
              <a:t>করি</a:t>
            </a:r>
            <a:r>
              <a:rPr lang="en-US" sz="2500" dirty="0" smtClean="0"/>
              <a:t> , </a:t>
            </a:r>
          </a:p>
          <a:p>
            <a:pPr algn="ctr">
              <a:lnSpc>
                <a:spcPct val="150000"/>
              </a:lnSpc>
            </a:pPr>
            <a:r>
              <a:rPr lang="en-US" sz="2500" dirty="0" err="1" smtClean="0"/>
              <a:t>যার</a:t>
            </a:r>
            <a:r>
              <a:rPr lang="en-US" sz="2500" dirty="0" smtClean="0"/>
              <a:t> </a:t>
            </a:r>
            <a:r>
              <a:rPr lang="en-US" sz="2500" dirty="0" err="1" smtClean="0"/>
              <a:t>কারণে</a:t>
            </a:r>
            <a:r>
              <a:rPr lang="en-US" sz="2500" dirty="0" smtClean="0"/>
              <a:t> </a:t>
            </a:r>
            <a:r>
              <a:rPr lang="en-US" sz="2500" dirty="0" err="1" smtClean="0"/>
              <a:t>দীর্ঘদিন</a:t>
            </a:r>
            <a:r>
              <a:rPr lang="en-US" sz="2500" dirty="0" smtClean="0"/>
              <a:t> </a:t>
            </a:r>
            <a:r>
              <a:rPr lang="en-US" sz="2500" dirty="0" err="1" smtClean="0"/>
              <a:t>আচার</a:t>
            </a:r>
            <a:r>
              <a:rPr lang="en-US" sz="2500" dirty="0" smtClean="0"/>
              <a:t> </a:t>
            </a:r>
            <a:r>
              <a:rPr lang="en-US" sz="2500" dirty="0" err="1" smtClean="0"/>
              <a:t>ভাল</a:t>
            </a:r>
            <a:r>
              <a:rPr lang="en-US" sz="2500" dirty="0" smtClean="0"/>
              <a:t> </a:t>
            </a:r>
            <a:r>
              <a:rPr lang="en-US" sz="2500" dirty="0" err="1" smtClean="0"/>
              <a:t>থাকে</a:t>
            </a:r>
            <a:r>
              <a:rPr lang="en-US" sz="2500" dirty="0" smtClean="0"/>
              <a:t>।  </a:t>
            </a:r>
          </a:p>
          <a:p>
            <a:pPr algn="ctr">
              <a:lnSpc>
                <a:spcPct val="150000"/>
              </a:lnSpc>
            </a:pPr>
            <a:r>
              <a:rPr lang="en-US" sz="2500" dirty="0" err="1" smtClean="0"/>
              <a:t>এই</a:t>
            </a:r>
            <a:r>
              <a:rPr lang="en-US" sz="2500" dirty="0" smtClean="0"/>
              <a:t> </a:t>
            </a:r>
            <a:r>
              <a:rPr lang="en-US" sz="2500" dirty="0" err="1" smtClean="0"/>
              <a:t>ভিনেগারের</a:t>
            </a:r>
            <a:r>
              <a:rPr lang="en-US" sz="2500" dirty="0" smtClean="0"/>
              <a:t> </a:t>
            </a:r>
            <a:r>
              <a:rPr lang="en-US" sz="2500" dirty="0" err="1" smtClean="0"/>
              <a:t>আরেক</a:t>
            </a:r>
            <a:r>
              <a:rPr lang="en-US" sz="2500" dirty="0" smtClean="0"/>
              <a:t> </a:t>
            </a:r>
            <a:r>
              <a:rPr lang="en-US" sz="2500" dirty="0" err="1" smtClean="0"/>
              <a:t>নাম</a:t>
            </a:r>
            <a:r>
              <a:rPr lang="en-US" sz="2500" dirty="0" smtClean="0"/>
              <a:t> </a:t>
            </a:r>
            <a:r>
              <a:rPr lang="en-US" sz="3600" b="1" dirty="0" err="1" smtClean="0"/>
              <a:t>সিরকা</a:t>
            </a:r>
            <a:r>
              <a:rPr lang="en-US" sz="2500" dirty="0" smtClean="0"/>
              <a:t>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07818" y="225080"/>
            <a:ext cx="3931920" cy="131277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ব্রেইন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স্টর্মিং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9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54975" y="1147157"/>
            <a:ext cx="6437515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সুতরাং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7783" y="3225339"/>
            <a:ext cx="9991898" cy="1512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সিরকা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2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283" y="356814"/>
            <a:ext cx="4883034" cy="103972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সিরকা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6068" y="1527210"/>
            <a:ext cx="8115993" cy="18876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ইথানয়িক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এসিডের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৪% - ১০%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জলীয়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দ্রবণকে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04" y="3753556"/>
            <a:ext cx="5220392" cy="2923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70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24648" y="392776"/>
            <a:ext cx="1542705" cy="6982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প্রস্তুতি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00051" y="1429785"/>
            <a:ext cx="9991898" cy="2535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- ৩৫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ডিগ্রি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সেন্টিগ্রেড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তাপমাত্রায়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রাখা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স্টিলের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পাত্রে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ইথানল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অ্যাসিটোব্যোকটর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অক্সিজেন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গ্যাসের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বুদবুদ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প্রবাহিত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করলে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ভিনেগার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অ্যাসিটিক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এসিড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ইথানয়িক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এসিড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প্রস্তুত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4038" y="3965173"/>
            <a:ext cx="10136333" cy="69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21724" y="4555376"/>
            <a:ext cx="2693323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+ O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48546" y="4937760"/>
            <a:ext cx="325027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328707" y="3965173"/>
            <a:ext cx="1542705" cy="69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72667" y="4337167"/>
            <a:ext cx="2402034" cy="69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অ্যাসিটোব্যোকটর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32321" y="4376655"/>
            <a:ext cx="4136276" cy="818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2CH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COOH + H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84502" y="5785659"/>
            <a:ext cx="6855403" cy="791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অ্যাসিটোব্যোকটর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এমন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এনজাইম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নিঃসৃত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ইথানলকে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অক্সিজেনের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বিক্রিয়া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2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302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সুপ্রিয় শিক্ষার্থীরা আজকের রসায়ন ক্লাসে  সবাইকে সুস্বাগতম</vt:lpstr>
      <vt:lpstr>ক্লাস পরিচালনায়</vt:lpstr>
      <vt:lpstr>PowerPoint Presentation</vt:lpstr>
      <vt:lpstr>শিখনফল :-</vt:lpstr>
      <vt:lpstr>প্রিয় শিক্ষার্থীরা, প্রথমে কয়েকটি প্রশ্নের উত্তর দিতে চেষ্টা কর:</vt:lpstr>
      <vt:lpstr>তোমাদের ধারণা সঠিক।</vt:lpstr>
      <vt:lpstr>PowerPoint Presentation</vt:lpstr>
      <vt:lpstr>সিরকা বা ভিনেগার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লাইক এবং পূর্ণ রেটিংসহ ধন্যবাদ ও শুভকামনা রইল</dc:title>
  <dc:creator>Subrata Apu</dc:creator>
  <cp:lastModifiedBy>Subrata Apu</cp:lastModifiedBy>
  <cp:revision>25</cp:revision>
  <dcterms:created xsi:type="dcterms:W3CDTF">2020-04-19T23:03:43Z</dcterms:created>
  <dcterms:modified xsi:type="dcterms:W3CDTF">2020-05-08T04:19:21Z</dcterms:modified>
</cp:coreProperties>
</file>