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82" r:id="rId2"/>
    <p:sldId id="261" r:id="rId3"/>
    <p:sldId id="280" r:id="rId4"/>
    <p:sldId id="262" r:id="rId5"/>
    <p:sldId id="277" r:id="rId6"/>
    <p:sldId id="281" r:id="rId7"/>
    <p:sldId id="263" r:id="rId8"/>
    <p:sldId id="264" r:id="rId9"/>
    <p:sldId id="265" r:id="rId10"/>
    <p:sldId id="266" r:id="rId11"/>
    <p:sldId id="267" r:id="rId12"/>
    <p:sldId id="269" r:id="rId13"/>
    <p:sldId id="270" r:id="rId14"/>
    <p:sldId id="278" r:id="rId15"/>
    <p:sldId id="271" r:id="rId16"/>
    <p:sldId id="272"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F2AD3-AAD7-4327-BD7C-2EC8E457C1C3}"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4B20C070-CE08-4808-BF09-3DE8075993AB}">
      <dgm:prSet phldrT="[Text]" custT="1"/>
      <dgm:spPr>
        <a:solidFill>
          <a:srgbClr val="FF0000"/>
        </a:solidFill>
      </dgm:spPr>
      <dgm:t>
        <a:bodyPr/>
        <a:lstStyle/>
        <a:p>
          <a:r>
            <a:rPr lang="en-US" sz="2000" b="1" dirty="0" smtClean="0">
              <a:latin typeface="Times New Roman" panose="02020603050405020304" pitchFamily="18" charset="0"/>
              <a:cs typeface="Times New Roman" panose="02020603050405020304" pitchFamily="18" charset="0"/>
            </a:rPr>
            <a:t>PRESENT</a:t>
          </a:r>
          <a:endParaRPr lang="en-US" sz="2000" b="1" dirty="0">
            <a:latin typeface="Times New Roman" panose="02020603050405020304" pitchFamily="18" charset="0"/>
            <a:cs typeface="Times New Roman" panose="02020603050405020304" pitchFamily="18" charset="0"/>
          </a:endParaRPr>
        </a:p>
      </dgm:t>
    </dgm:pt>
    <dgm:pt modelId="{0503F5AE-4378-45E5-BC02-16C17E8CBA6E}" type="parTrans" cxnId="{638F1444-FB59-40F2-B7E9-F8056D6F18EA}">
      <dgm:prSet/>
      <dgm:spPr/>
      <dgm:t>
        <a:bodyPr/>
        <a:lstStyle/>
        <a:p>
          <a:endParaRPr lang="en-US"/>
        </a:p>
      </dgm:t>
    </dgm:pt>
    <dgm:pt modelId="{4C745A78-76E9-4ABA-8FD0-6905B19EF387}" type="sibTrans" cxnId="{638F1444-FB59-40F2-B7E9-F8056D6F18EA}">
      <dgm:prSet/>
      <dgm:spPr/>
      <dgm:t>
        <a:bodyPr/>
        <a:lstStyle/>
        <a:p>
          <a:endParaRPr lang="en-US"/>
        </a:p>
      </dgm:t>
    </dgm:pt>
    <dgm:pt modelId="{DF3F2FBA-08C7-44AA-9BEF-AEA390CBD189}">
      <dgm:prSet phldrT="[Text]"/>
      <dgm:spPr/>
      <dgm:t>
        <a:bodyPr/>
        <a:lstStyle/>
        <a:p>
          <a:r>
            <a:rPr lang="en-US" b="1" dirty="0" smtClean="0">
              <a:latin typeface="Times New Roman" panose="02020603050405020304" pitchFamily="18" charset="0"/>
              <a:cs typeface="Times New Roman" panose="02020603050405020304" pitchFamily="18" charset="0"/>
            </a:rPr>
            <a:t>She </a:t>
          </a:r>
          <a:r>
            <a:rPr lang="en-US" b="1" u="sng" dirty="0" smtClean="0">
              <a:solidFill>
                <a:srgbClr val="FF0000"/>
              </a:solidFill>
              <a:latin typeface="Times New Roman" panose="02020603050405020304" pitchFamily="18" charset="0"/>
              <a:cs typeface="Times New Roman" panose="02020603050405020304" pitchFamily="18" charset="0"/>
            </a:rPr>
            <a:t>reads</a:t>
          </a:r>
          <a:r>
            <a:rPr lang="en-US" b="1" dirty="0" smtClean="0">
              <a:latin typeface="Times New Roman" panose="02020603050405020304" pitchFamily="18" charset="0"/>
              <a:cs typeface="Times New Roman" panose="02020603050405020304" pitchFamily="18" charset="0"/>
            </a:rPr>
            <a:t> a book</a:t>
          </a:r>
          <a:endParaRPr lang="en-US" b="1" dirty="0">
            <a:latin typeface="Times New Roman" panose="02020603050405020304" pitchFamily="18" charset="0"/>
            <a:cs typeface="Times New Roman" panose="02020603050405020304" pitchFamily="18" charset="0"/>
          </a:endParaRPr>
        </a:p>
      </dgm:t>
    </dgm:pt>
    <dgm:pt modelId="{F2673FFC-7554-4A44-8319-895CA15F7B0F}" type="parTrans" cxnId="{C5A7540E-14F2-457B-8750-A9C240DEB4F3}">
      <dgm:prSet/>
      <dgm:spPr/>
      <dgm:t>
        <a:bodyPr/>
        <a:lstStyle/>
        <a:p>
          <a:endParaRPr lang="en-US"/>
        </a:p>
      </dgm:t>
    </dgm:pt>
    <dgm:pt modelId="{5F3A534A-0DD7-4A8E-B7AC-A1D8880442C4}" type="sibTrans" cxnId="{C5A7540E-14F2-457B-8750-A9C240DEB4F3}">
      <dgm:prSet/>
      <dgm:spPr/>
      <dgm:t>
        <a:bodyPr/>
        <a:lstStyle/>
        <a:p>
          <a:endParaRPr lang="en-US"/>
        </a:p>
      </dgm:t>
    </dgm:pt>
    <dgm:pt modelId="{B0D10167-C2D6-4BF3-B44F-EF6CCFA0D184}">
      <dgm:prSet phldrT="[Text]"/>
      <dgm:spPr/>
      <dgm:t>
        <a:bodyPr/>
        <a:lstStyle/>
        <a:p>
          <a:r>
            <a:rPr lang="en-US" b="1" dirty="0" smtClean="0">
              <a:latin typeface="Times New Roman" panose="02020603050405020304" pitchFamily="18" charset="0"/>
              <a:cs typeface="Times New Roman" panose="02020603050405020304" pitchFamily="18" charset="0"/>
            </a:rPr>
            <a:t>I</a:t>
          </a:r>
          <a:r>
            <a:rPr lang="en-US" b="1" u="sng" dirty="0" smtClean="0">
              <a:latin typeface="Times New Roman" panose="02020603050405020304" pitchFamily="18" charset="0"/>
              <a:cs typeface="Times New Roman" panose="02020603050405020304" pitchFamily="18" charset="0"/>
            </a:rPr>
            <a:t> </a:t>
          </a:r>
          <a:r>
            <a:rPr lang="en-US" b="1" u="sng" dirty="0" smtClean="0">
              <a:solidFill>
                <a:srgbClr val="FF0000"/>
              </a:solidFill>
              <a:latin typeface="Times New Roman" panose="02020603050405020304" pitchFamily="18" charset="0"/>
              <a:cs typeface="Times New Roman" panose="02020603050405020304" pitchFamily="18" charset="0"/>
            </a:rPr>
            <a:t>go</a:t>
          </a:r>
          <a:r>
            <a:rPr lang="en-US" b="1" u="sng"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to school</a:t>
          </a:r>
          <a:endParaRPr lang="en-US" b="1" dirty="0">
            <a:latin typeface="Times New Roman" panose="02020603050405020304" pitchFamily="18" charset="0"/>
            <a:cs typeface="Times New Roman" panose="02020603050405020304" pitchFamily="18" charset="0"/>
          </a:endParaRPr>
        </a:p>
      </dgm:t>
    </dgm:pt>
    <dgm:pt modelId="{AC2C5962-EC5A-47D8-BDCF-B285440E44F6}" type="parTrans" cxnId="{F23A9B8F-802A-48D9-B634-C54ACF5FAF7D}">
      <dgm:prSet/>
      <dgm:spPr/>
      <dgm:t>
        <a:bodyPr/>
        <a:lstStyle/>
        <a:p>
          <a:endParaRPr lang="en-US"/>
        </a:p>
      </dgm:t>
    </dgm:pt>
    <dgm:pt modelId="{A80DB72E-77A1-4709-A9E5-E2C21F9BB05A}" type="sibTrans" cxnId="{F23A9B8F-802A-48D9-B634-C54ACF5FAF7D}">
      <dgm:prSet/>
      <dgm:spPr/>
      <dgm:t>
        <a:bodyPr/>
        <a:lstStyle/>
        <a:p>
          <a:endParaRPr lang="en-US"/>
        </a:p>
      </dgm:t>
    </dgm:pt>
    <dgm:pt modelId="{040E98D2-9386-4261-83D8-F413E1550F00}">
      <dgm:prSet phldrT="[Text]" custT="1"/>
      <dgm:spPr>
        <a:solidFill>
          <a:srgbClr val="FF0000"/>
        </a:solidFill>
      </dgm:spPr>
      <dgm:t>
        <a:bodyPr/>
        <a:lstStyle/>
        <a:p>
          <a:r>
            <a:rPr lang="en-US" sz="3200" b="1" dirty="0" smtClean="0">
              <a:solidFill>
                <a:schemeClr val="bg1"/>
              </a:solidFill>
              <a:latin typeface="Times New Roman" panose="02020603050405020304" pitchFamily="18" charset="0"/>
              <a:cs typeface="Times New Roman" panose="02020603050405020304" pitchFamily="18" charset="0"/>
            </a:rPr>
            <a:t>PAST</a:t>
          </a:r>
          <a:endParaRPr lang="en-US" sz="3200" b="1" dirty="0">
            <a:solidFill>
              <a:schemeClr val="bg1"/>
            </a:solidFill>
            <a:latin typeface="Times New Roman" panose="02020603050405020304" pitchFamily="18" charset="0"/>
            <a:cs typeface="Times New Roman" panose="02020603050405020304" pitchFamily="18" charset="0"/>
          </a:endParaRPr>
        </a:p>
      </dgm:t>
    </dgm:pt>
    <dgm:pt modelId="{AAD40403-EF30-492B-8BE2-DE4FA9A994B1}" type="parTrans" cxnId="{07A63574-2C8D-46E5-B3CA-8CA38A8162D7}">
      <dgm:prSet/>
      <dgm:spPr/>
      <dgm:t>
        <a:bodyPr/>
        <a:lstStyle/>
        <a:p>
          <a:endParaRPr lang="en-US"/>
        </a:p>
      </dgm:t>
    </dgm:pt>
    <dgm:pt modelId="{C81EA5C7-9BF1-4EB5-A781-73DE86C2CF88}" type="sibTrans" cxnId="{07A63574-2C8D-46E5-B3CA-8CA38A8162D7}">
      <dgm:prSet/>
      <dgm:spPr/>
      <dgm:t>
        <a:bodyPr/>
        <a:lstStyle/>
        <a:p>
          <a:endParaRPr lang="en-US"/>
        </a:p>
      </dgm:t>
    </dgm:pt>
    <dgm:pt modelId="{00C61D0D-6FDC-4D6A-BC56-8698E072AB35}">
      <dgm:prSet phldrT="[Text]"/>
      <dgm:spPr/>
      <dgm:t>
        <a:bodyPr/>
        <a:lstStyle/>
        <a:p>
          <a:r>
            <a:rPr lang="en-US" b="1" dirty="0" smtClean="0">
              <a:latin typeface="Times New Roman" panose="02020603050405020304" pitchFamily="18" charset="0"/>
              <a:cs typeface="Times New Roman" panose="02020603050405020304" pitchFamily="18" charset="0"/>
            </a:rPr>
            <a:t>Ali </a:t>
          </a:r>
          <a:r>
            <a:rPr lang="en-US" b="1" u="sng" dirty="0" smtClean="0">
              <a:solidFill>
                <a:srgbClr val="FF0000"/>
              </a:solidFill>
              <a:latin typeface="Times New Roman" panose="02020603050405020304" pitchFamily="18" charset="0"/>
              <a:cs typeface="Times New Roman" panose="02020603050405020304" pitchFamily="18" charset="0"/>
            </a:rPr>
            <a:t>was</a:t>
          </a:r>
          <a:r>
            <a:rPr lang="en-US" b="1" dirty="0" smtClean="0">
              <a:latin typeface="Times New Roman" panose="02020603050405020304" pitchFamily="18" charset="0"/>
              <a:cs typeface="Times New Roman" panose="02020603050405020304" pitchFamily="18" charset="0"/>
            </a:rPr>
            <a:t> a farmer</a:t>
          </a:r>
          <a:endParaRPr lang="en-US" b="1" dirty="0">
            <a:latin typeface="Times New Roman" panose="02020603050405020304" pitchFamily="18" charset="0"/>
            <a:cs typeface="Times New Roman" panose="02020603050405020304" pitchFamily="18" charset="0"/>
          </a:endParaRPr>
        </a:p>
      </dgm:t>
    </dgm:pt>
    <dgm:pt modelId="{76305811-31F6-4E7D-A78A-906972326E6D}" type="parTrans" cxnId="{657E1E25-A3F5-42A9-A39B-F12C210B43D2}">
      <dgm:prSet/>
      <dgm:spPr/>
      <dgm:t>
        <a:bodyPr/>
        <a:lstStyle/>
        <a:p>
          <a:endParaRPr lang="en-US"/>
        </a:p>
      </dgm:t>
    </dgm:pt>
    <dgm:pt modelId="{B41FEDFB-684A-44AF-8EDF-82861B599AA3}" type="sibTrans" cxnId="{657E1E25-A3F5-42A9-A39B-F12C210B43D2}">
      <dgm:prSet/>
      <dgm:spPr/>
      <dgm:t>
        <a:bodyPr/>
        <a:lstStyle/>
        <a:p>
          <a:endParaRPr lang="en-US"/>
        </a:p>
      </dgm:t>
    </dgm:pt>
    <dgm:pt modelId="{0DA5551F-5E45-48A5-9B36-E71C86A0FEED}">
      <dgm:prSet phldrT="[Text]"/>
      <dgm:spPr/>
      <dgm:t>
        <a:bodyPr/>
        <a:lstStyle/>
        <a:p>
          <a:r>
            <a:rPr lang="en-US" b="1" dirty="0" smtClean="0">
              <a:latin typeface="Times New Roman" panose="02020603050405020304" pitchFamily="18" charset="0"/>
              <a:cs typeface="Times New Roman" panose="02020603050405020304" pitchFamily="18" charset="0"/>
            </a:rPr>
            <a:t>He </a:t>
          </a:r>
          <a:r>
            <a:rPr lang="en-US" b="1" u="sng" dirty="0" smtClean="0">
              <a:solidFill>
                <a:srgbClr val="FF0000"/>
              </a:solidFill>
              <a:latin typeface="Times New Roman" panose="02020603050405020304" pitchFamily="18" charset="0"/>
              <a:cs typeface="Times New Roman" panose="02020603050405020304" pitchFamily="18" charset="0"/>
            </a:rPr>
            <a:t>worked</a:t>
          </a:r>
          <a:r>
            <a:rPr lang="en-US" b="1" dirty="0" smtClean="0">
              <a:latin typeface="Times New Roman" panose="02020603050405020304" pitchFamily="18" charset="0"/>
              <a:cs typeface="Times New Roman" panose="02020603050405020304" pitchFamily="18" charset="0"/>
            </a:rPr>
            <a:t> very hard</a:t>
          </a:r>
          <a:endParaRPr lang="en-US" b="1" dirty="0">
            <a:latin typeface="Times New Roman" panose="02020603050405020304" pitchFamily="18" charset="0"/>
            <a:cs typeface="Times New Roman" panose="02020603050405020304" pitchFamily="18" charset="0"/>
          </a:endParaRPr>
        </a:p>
      </dgm:t>
    </dgm:pt>
    <dgm:pt modelId="{D4028F0C-9A0D-44CB-8589-12853C3411D6}" type="parTrans" cxnId="{C47879F5-C1C5-43B2-A52D-DD42FDA24FFE}">
      <dgm:prSet/>
      <dgm:spPr/>
      <dgm:t>
        <a:bodyPr/>
        <a:lstStyle/>
        <a:p>
          <a:endParaRPr lang="en-US"/>
        </a:p>
      </dgm:t>
    </dgm:pt>
    <dgm:pt modelId="{2F831B50-8421-47D9-BCF6-61E7BDC34583}" type="sibTrans" cxnId="{C47879F5-C1C5-43B2-A52D-DD42FDA24FFE}">
      <dgm:prSet/>
      <dgm:spPr/>
      <dgm:t>
        <a:bodyPr/>
        <a:lstStyle/>
        <a:p>
          <a:endParaRPr lang="en-US"/>
        </a:p>
      </dgm:t>
    </dgm:pt>
    <dgm:pt modelId="{C3DB318B-14F0-48C2-BE52-AC3255170391}">
      <dgm:prSet phldrT="[Text]" custT="1"/>
      <dgm:spPr>
        <a:solidFill>
          <a:srgbClr val="FF0000"/>
        </a:solidFill>
      </dgm:spPr>
      <dgm:t>
        <a:bodyPr/>
        <a:lstStyle/>
        <a:p>
          <a:r>
            <a:rPr lang="en-US" sz="2000" b="1" dirty="0" smtClean="0">
              <a:latin typeface="Times New Roman" panose="02020603050405020304" pitchFamily="18" charset="0"/>
              <a:cs typeface="Times New Roman" panose="02020603050405020304" pitchFamily="18" charset="0"/>
            </a:rPr>
            <a:t>FUTURE</a:t>
          </a:r>
          <a:endParaRPr lang="en-US" sz="2000" b="1" dirty="0">
            <a:latin typeface="Times New Roman" panose="02020603050405020304" pitchFamily="18" charset="0"/>
            <a:cs typeface="Times New Roman" panose="02020603050405020304" pitchFamily="18" charset="0"/>
          </a:endParaRPr>
        </a:p>
      </dgm:t>
    </dgm:pt>
    <dgm:pt modelId="{C81382C7-6317-48AA-9ECC-1997413DCFE7}" type="parTrans" cxnId="{7F1811C5-D483-4064-AE0A-C816E991DC51}">
      <dgm:prSet/>
      <dgm:spPr/>
      <dgm:t>
        <a:bodyPr/>
        <a:lstStyle/>
        <a:p>
          <a:endParaRPr lang="en-US"/>
        </a:p>
      </dgm:t>
    </dgm:pt>
    <dgm:pt modelId="{8D88B1EE-FE97-4667-8DBB-8FC28DED6DAC}" type="sibTrans" cxnId="{7F1811C5-D483-4064-AE0A-C816E991DC51}">
      <dgm:prSet/>
      <dgm:spPr/>
      <dgm:t>
        <a:bodyPr/>
        <a:lstStyle/>
        <a:p>
          <a:endParaRPr lang="en-US"/>
        </a:p>
      </dgm:t>
    </dgm:pt>
    <dgm:pt modelId="{39A2F149-C033-41B8-B3FE-C258CED27CBC}">
      <dgm:prSet phldrT="[Text]"/>
      <dgm:spPr/>
      <dgm:t>
        <a:bodyPr/>
        <a:lstStyle/>
        <a:p>
          <a:r>
            <a:rPr lang="en-US" b="1" dirty="0" smtClean="0">
              <a:latin typeface="Times New Roman" panose="02020603050405020304" pitchFamily="18" charset="0"/>
              <a:cs typeface="Times New Roman" panose="02020603050405020304" pitchFamily="18" charset="0"/>
            </a:rPr>
            <a:t>I </a:t>
          </a:r>
          <a:r>
            <a:rPr lang="en-US" b="1" u="sng" dirty="0" smtClean="0">
              <a:solidFill>
                <a:srgbClr val="FF0000"/>
              </a:solidFill>
              <a:latin typeface="Times New Roman" panose="02020603050405020304" pitchFamily="18" charset="0"/>
              <a:cs typeface="Times New Roman" panose="02020603050405020304" pitchFamily="18" charset="0"/>
            </a:rPr>
            <a:t>shall go </a:t>
          </a:r>
          <a:r>
            <a:rPr lang="en-US" b="1" dirty="0" smtClean="0">
              <a:latin typeface="Times New Roman" panose="02020603050405020304" pitchFamily="18" charset="0"/>
              <a:cs typeface="Times New Roman" panose="02020603050405020304" pitchFamily="18" charset="0"/>
            </a:rPr>
            <a:t>tomorrow</a:t>
          </a:r>
          <a:endParaRPr lang="en-US" b="1" dirty="0">
            <a:latin typeface="Times New Roman" panose="02020603050405020304" pitchFamily="18" charset="0"/>
            <a:cs typeface="Times New Roman" panose="02020603050405020304" pitchFamily="18" charset="0"/>
          </a:endParaRPr>
        </a:p>
      </dgm:t>
    </dgm:pt>
    <dgm:pt modelId="{E00F31D2-FD31-4CB8-8FD8-83A9A99607EC}" type="parTrans" cxnId="{6AFEDC79-7188-4A4A-8E56-F9EE097A22AF}">
      <dgm:prSet/>
      <dgm:spPr/>
      <dgm:t>
        <a:bodyPr/>
        <a:lstStyle/>
        <a:p>
          <a:endParaRPr lang="en-US"/>
        </a:p>
      </dgm:t>
    </dgm:pt>
    <dgm:pt modelId="{E6A67419-8091-45B0-B6F1-4C584BDAEBE1}" type="sibTrans" cxnId="{6AFEDC79-7188-4A4A-8E56-F9EE097A22AF}">
      <dgm:prSet/>
      <dgm:spPr/>
      <dgm:t>
        <a:bodyPr/>
        <a:lstStyle/>
        <a:p>
          <a:endParaRPr lang="en-US"/>
        </a:p>
      </dgm:t>
    </dgm:pt>
    <dgm:pt modelId="{111FBFC9-3201-4180-B28E-EE4C285FD6AD}">
      <dgm:prSet phldrT="[Text]"/>
      <dgm:spPr/>
      <dgm:t>
        <a:bodyPr/>
        <a:lstStyle/>
        <a:p>
          <a:r>
            <a:rPr lang="en-US" b="1" dirty="0" smtClean="0">
              <a:latin typeface="Times New Roman" panose="02020603050405020304" pitchFamily="18" charset="0"/>
              <a:cs typeface="Times New Roman" panose="02020603050405020304" pitchFamily="18" charset="0"/>
            </a:rPr>
            <a:t>She </a:t>
          </a:r>
          <a:r>
            <a:rPr lang="en-US" b="1" u="sng" dirty="0" smtClean="0">
              <a:solidFill>
                <a:srgbClr val="FF0000"/>
              </a:solidFill>
              <a:latin typeface="Times New Roman" panose="02020603050405020304" pitchFamily="18" charset="0"/>
              <a:cs typeface="Times New Roman" panose="02020603050405020304" pitchFamily="18" charset="0"/>
            </a:rPr>
            <a:t>will go </a:t>
          </a:r>
          <a:r>
            <a:rPr lang="en-US" b="1" dirty="0" smtClean="0">
              <a:latin typeface="Times New Roman" panose="02020603050405020304" pitchFamily="18" charset="0"/>
              <a:cs typeface="Times New Roman" panose="02020603050405020304" pitchFamily="18" charset="0"/>
            </a:rPr>
            <a:t>to school  </a:t>
          </a:r>
          <a:endParaRPr lang="en-US" b="1" dirty="0">
            <a:latin typeface="Times New Roman" panose="02020603050405020304" pitchFamily="18" charset="0"/>
            <a:cs typeface="Times New Roman" panose="02020603050405020304" pitchFamily="18" charset="0"/>
          </a:endParaRPr>
        </a:p>
      </dgm:t>
    </dgm:pt>
    <dgm:pt modelId="{C1DF75E8-F962-43EE-B17D-0B17F867B90F}" type="parTrans" cxnId="{40160324-AA9D-4FE3-BAD5-8E3C75C83860}">
      <dgm:prSet/>
      <dgm:spPr/>
      <dgm:t>
        <a:bodyPr/>
        <a:lstStyle/>
        <a:p>
          <a:endParaRPr lang="en-US"/>
        </a:p>
      </dgm:t>
    </dgm:pt>
    <dgm:pt modelId="{910D054A-C637-4025-82B5-7733688BE0B8}" type="sibTrans" cxnId="{40160324-AA9D-4FE3-BAD5-8E3C75C83860}">
      <dgm:prSet/>
      <dgm:spPr/>
      <dgm:t>
        <a:bodyPr/>
        <a:lstStyle/>
        <a:p>
          <a:endParaRPr lang="en-US"/>
        </a:p>
      </dgm:t>
    </dgm:pt>
    <dgm:pt modelId="{A684925A-DCD9-4FAC-9BBC-61F53444663C}" type="pres">
      <dgm:prSet presAssocID="{964F2AD3-AAD7-4327-BD7C-2EC8E457C1C3}" presName="composite" presStyleCnt="0">
        <dgm:presLayoutVars>
          <dgm:chMax val="5"/>
          <dgm:dir/>
          <dgm:animLvl val="ctr"/>
          <dgm:resizeHandles val="exact"/>
        </dgm:presLayoutVars>
      </dgm:prSet>
      <dgm:spPr/>
      <dgm:t>
        <a:bodyPr/>
        <a:lstStyle/>
        <a:p>
          <a:endParaRPr lang="en-US"/>
        </a:p>
      </dgm:t>
    </dgm:pt>
    <dgm:pt modelId="{F1298D82-50D2-4D34-9A41-B81D5B500994}" type="pres">
      <dgm:prSet presAssocID="{964F2AD3-AAD7-4327-BD7C-2EC8E457C1C3}" presName="cycle" presStyleCnt="0"/>
      <dgm:spPr/>
    </dgm:pt>
    <dgm:pt modelId="{AA4E838F-A9E4-4139-B7EF-B38F9F759E35}" type="pres">
      <dgm:prSet presAssocID="{964F2AD3-AAD7-4327-BD7C-2EC8E457C1C3}" presName="centerShape" presStyleCnt="0"/>
      <dgm:spPr/>
    </dgm:pt>
    <dgm:pt modelId="{AE83CCDE-CD30-44FA-917F-8F465D67165D}" type="pres">
      <dgm:prSet presAssocID="{964F2AD3-AAD7-4327-BD7C-2EC8E457C1C3}" presName="connSite" presStyleLbl="node1" presStyleIdx="0" presStyleCnt="4"/>
      <dgm:spPr/>
    </dgm:pt>
    <dgm:pt modelId="{5717B0C4-8548-4D21-B6F1-7F01B9257055}" type="pres">
      <dgm:prSet presAssocID="{964F2AD3-AAD7-4327-BD7C-2EC8E457C1C3}" presName="visible" presStyleLbl="node1" presStyleIdx="0" presStyleCnt="4" custLinFactNeighborX="-6342" custLinFactNeighborY="1795"/>
      <dgm:spPr>
        <a:solidFill>
          <a:srgbClr val="00B050"/>
        </a:solidFill>
      </dgm:spPr>
    </dgm:pt>
    <dgm:pt modelId="{D62362F6-8022-4895-B9F7-238E5DB8812A}" type="pres">
      <dgm:prSet presAssocID="{0503F5AE-4378-45E5-BC02-16C17E8CBA6E}" presName="Name25" presStyleLbl="parChTrans1D1" presStyleIdx="0" presStyleCnt="3"/>
      <dgm:spPr/>
      <dgm:t>
        <a:bodyPr/>
        <a:lstStyle/>
        <a:p>
          <a:endParaRPr lang="en-US"/>
        </a:p>
      </dgm:t>
    </dgm:pt>
    <dgm:pt modelId="{4A113456-285D-4E71-8EC4-745B4FCFC5FE}" type="pres">
      <dgm:prSet presAssocID="{4B20C070-CE08-4808-BF09-3DE8075993AB}" presName="node" presStyleCnt="0"/>
      <dgm:spPr/>
    </dgm:pt>
    <dgm:pt modelId="{136BD4E8-F993-4D45-A8F4-77AABCBAFA07}" type="pres">
      <dgm:prSet presAssocID="{4B20C070-CE08-4808-BF09-3DE8075993AB}" presName="parentNode" presStyleLbl="node1" presStyleIdx="1" presStyleCnt="4" custScaleX="117712" custScaleY="67886" custLinFactNeighborX="48064" custLinFactNeighborY="-713">
        <dgm:presLayoutVars>
          <dgm:chMax val="1"/>
          <dgm:bulletEnabled val="1"/>
        </dgm:presLayoutVars>
      </dgm:prSet>
      <dgm:spPr/>
      <dgm:t>
        <a:bodyPr/>
        <a:lstStyle/>
        <a:p>
          <a:endParaRPr lang="en-US"/>
        </a:p>
      </dgm:t>
    </dgm:pt>
    <dgm:pt modelId="{02BFFF57-1BB3-4F21-8183-0ED964C12A39}" type="pres">
      <dgm:prSet presAssocID="{4B20C070-CE08-4808-BF09-3DE8075993AB}" presName="childNode" presStyleLbl="revTx" presStyleIdx="0" presStyleCnt="3">
        <dgm:presLayoutVars>
          <dgm:bulletEnabled val="1"/>
        </dgm:presLayoutVars>
      </dgm:prSet>
      <dgm:spPr/>
      <dgm:t>
        <a:bodyPr/>
        <a:lstStyle/>
        <a:p>
          <a:endParaRPr lang="en-US"/>
        </a:p>
      </dgm:t>
    </dgm:pt>
    <dgm:pt modelId="{0D7AF34C-4B86-4B35-A773-350A67BDE84D}" type="pres">
      <dgm:prSet presAssocID="{AAD40403-EF30-492B-8BE2-DE4FA9A994B1}" presName="Name25" presStyleLbl="parChTrans1D1" presStyleIdx="1" presStyleCnt="3"/>
      <dgm:spPr/>
      <dgm:t>
        <a:bodyPr/>
        <a:lstStyle/>
        <a:p>
          <a:endParaRPr lang="en-US"/>
        </a:p>
      </dgm:t>
    </dgm:pt>
    <dgm:pt modelId="{166645DA-AE73-4347-8B27-1A7490BFFB44}" type="pres">
      <dgm:prSet presAssocID="{040E98D2-9386-4261-83D8-F413E1550F00}" presName="node" presStyleCnt="0"/>
      <dgm:spPr/>
    </dgm:pt>
    <dgm:pt modelId="{56D152A7-5B97-4241-9002-4DE531C0BE77}" type="pres">
      <dgm:prSet presAssocID="{040E98D2-9386-4261-83D8-F413E1550F00}" presName="parentNode" presStyleLbl="node1" presStyleIdx="2" presStyleCnt="4" custScaleX="126143" custScaleY="61055" custLinFactNeighborX="14856" custLinFactNeighborY="-7">
        <dgm:presLayoutVars>
          <dgm:chMax val="1"/>
          <dgm:bulletEnabled val="1"/>
        </dgm:presLayoutVars>
      </dgm:prSet>
      <dgm:spPr/>
      <dgm:t>
        <a:bodyPr/>
        <a:lstStyle/>
        <a:p>
          <a:endParaRPr lang="en-US"/>
        </a:p>
      </dgm:t>
    </dgm:pt>
    <dgm:pt modelId="{DB7A0588-7BEB-4B9E-834E-678E7BE197CC}" type="pres">
      <dgm:prSet presAssocID="{040E98D2-9386-4261-83D8-F413E1550F00}" presName="childNode" presStyleLbl="revTx" presStyleIdx="1" presStyleCnt="3">
        <dgm:presLayoutVars>
          <dgm:bulletEnabled val="1"/>
        </dgm:presLayoutVars>
      </dgm:prSet>
      <dgm:spPr/>
      <dgm:t>
        <a:bodyPr/>
        <a:lstStyle/>
        <a:p>
          <a:endParaRPr lang="en-US"/>
        </a:p>
      </dgm:t>
    </dgm:pt>
    <dgm:pt modelId="{A2E8D57E-CEA4-478A-A364-74C0AD1327AF}" type="pres">
      <dgm:prSet presAssocID="{C81382C7-6317-48AA-9ECC-1997413DCFE7}" presName="Name25" presStyleLbl="parChTrans1D1" presStyleIdx="2" presStyleCnt="3"/>
      <dgm:spPr/>
      <dgm:t>
        <a:bodyPr/>
        <a:lstStyle/>
        <a:p>
          <a:endParaRPr lang="en-US"/>
        </a:p>
      </dgm:t>
    </dgm:pt>
    <dgm:pt modelId="{834D70B8-C5A9-40F4-A8CD-A531567DED9C}" type="pres">
      <dgm:prSet presAssocID="{C3DB318B-14F0-48C2-BE52-AC3255170391}" presName="node" presStyleCnt="0"/>
      <dgm:spPr/>
    </dgm:pt>
    <dgm:pt modelId="{42DD4571-2489-4E64-AC8E-5F92BC5E62B6}" type="pres">
      <dgm:prSet presAssocID="{C3DB318B-14F0-48C2-BE52-AC3255170391}" presName="parentNode" presStyleLbl="node1" presStyleIdx="3" presStyleCnt="4" custAng="0" custScaleX="122971" custScaleY="68160" custLinFactNeighborX="62919">
        <dgm:presLayoutVars>
          <dgm:chMax val="1"/>
          <dgm:bulletEnabled val="1"/>
        </dgm:presLayoutVars>
      </dgm:prSet>
      <dgm:spPr/>
      <dgm:t>
        <a:bodyPr/>
        <a:lstStyle/>
        <a:p>
          <a:endParaRPr lang="en-US"/>
        </a:p>
      </dgm:t>
    </dgm:pt>
    <dgm:pt modelId="{29397EF8-7243-4EFF-B592-EE96D6CD8A37}" type="pres">
      <dgm:prSet presAssocID="{C3DB318B-14F0-48C2-BE52-AC3255170391}" presName="childNode" presStyleLbl="revTx" presStyleIdx="2" presStyleCnt="3">
        <dgm:presLayoutVars>
          <dgm:bulletEnabled val="1"/>
        </dgm:presLayoutVars>
      </dgm:prSet>
      <dgm:spPr/>
      <dgm:t>
        <a:bodyPr/>
        <a:lstStyle/>
        <a:p>
          <a:endParaRPr lang="en-US"/>
        </a:p>
      </dgm:t>
    </dgm:pt>
  </dgm:ptLst>
  <dgm:cxnLst>
    <dgm:cxn modelId="{0513759B-936C-49C1-AB31-5A1B3A33D62E}" type="presOf" srcId="{964F2AD3-AAD7-4327-BD7C-2EC8E457C1C3}" destId="{A684925A-DCD9-4FAC-9BBC-61F53444663C}" srcOrd="0" destOrd="0" presId="urn:microsoft.com/office/officeart/2005/8/layout/radial2"/>
    <dgm:cxn modelId="{4D308FC2-8AC2-4BF0-998E-5DA56C68ED09}" type="presOf" srcId="{040E98D2-9386-4261-83D8-F413E1550F00}" destId="{56D152A7-5B97-4241-9002-4DE531C0BE77}" srcOrd="0" destOrd="0" presId="urn:microsoft.com/office/officeart/2005/8/layout/radial2"/>
    <dgm:cxn modelId="{6DBB7AF0-DAC8-4B4E-9361-336B5CAEFA73}" type="presOf" srcId="{0503F5AE-4378-45E5-BC02-16C17E8CBA6E}" destId="{D62362F6-8022-4895-B9F7-238E5DB8812A}" srcOrd="0" destOrd="0" presId="urn:microsoft.com/office/officeart/2005/8/layout/radial2"/>
    <dgm:cxn modelId="{4B1F3D00-8D75-4C69-854F-196B9C1EF12E}" type="presOf" srcId="{39A2F149-C033-41B8-B3FE-C258CED27CBC}" destId="{29397EF8-7243-4EFF-B592-EE96D6CD8A37}" srcOrd="0" destOrd="0" presId="urn:microsoft.com/office/officeart/2005/8/layout/radial2"/>
    <dgm:cxn modelId="{B863B46B-51D3-4CBD-910D-D7E8607C868E}" type="presOf" srcId="{C3DB318B-14F0-48C2-BE52-AC3255170391}" destId="{42DD4571-2489-4E64-AC8E-5F92BC5E62B6}" srcOrd="0" destOrd="0" presId="urn:microsoft.com/office/officeart/2005/8/layout/radial2"/>
    <dgm:cxn modelId="{5E607484-C970-4B16-BABD-9D18A89A01C6}" type="presOf" srcId="{111FBFC9-3201-4180-B28E-EE4C285FD6AD}" destId="{29397EF8-7243-4EFF-B592-EE96D6CD8A37}" srcOrd="0" destOrd="1" presId="urn:microsoft.com/office/officeart/2005/8/layout/radial2"/>
    <dgm:cxn modelId="{4A33A1F8-04B9-4652-96F7-956A8A0FCC84}" type="presOf" srcId="{B0D10167-C2D6-4BF3-B44F-EF6CCFA0D184}" destId="{02BFFF57-1BB3-4F21-8183-0ED964C12A39}" srcOrd="0" destOrd="1" presId="urn:microsoft.com/office/officeart/2005/8/layout/radial2"/>
    <dgm:cxn modelId="{5CD879FF-BE1D-43C1-AF09-A679AB12E6E8}" type="presOf" srcId="{4B20C070-CE08-4808-BF09-3DE8075993AB}" destId="{136BD4E8-F993-4D45-A8F4-77AABCBAFA07}" srcOrd="0" destOrd="0" presId="urn:microsoft.com/office/officeart/2005/8/layout/radial2"/>
    <dgm:cxn modelId="{02341B2F-6C40-4593-A078-070027800B41}" type="presOf" srcId="{DF3F2FBA-08C7-44AA-9BEF-AEA390CBD189}" destId="{02BFFF57-1BB3-4F21-8183-0ED964C12A39}" srcOrd="0" destOrd="0" presId="urn:microsoft.com/office/officeart/2005/8/layout/radial2"/>
    <dgm:cxn modelId="{C5A7540E-14F2-457B-8750-A9C240DEB4F3}" srcId="{4B20C070-CE08-4808-BF09-3DE8075993AB}" destId="{DF3F2FBA-08C7-44AA-9BEF-AEA390CBD189}" srcOrd="0" destOrd="0" parTransId="{F2673FFC-7554-4A44-8319-895CA15F7B0F}" sibTransId="{5F3A534A-0DD7-4A8E-B7AC-A1D8880442C4}"/>
    <dgm:cxn modelId="{08D1C313-F283-4224-86AD-2D5D06304BF5}" type="presOf" srcId="{0DA5551F-5E45-48A5-9B36-E71C86A0FEED}" destId="{DB7A0588-7BEB-4B9E-834E-678E7BE197CC}" srcOrd="0" destOrd="1" presId="urn:microsoft.com/office/officeart/2005/8/layout/radial2"/>
    <dgm:cxn modelId="{07A63574-2C8D-46E5-B3CA-8CA38A8162D7}" srcId="{964F2AD3-AAD7-4327-BD7C-2EC8E457C1C3}" destId="{040E98D2-9386-4261-83D8-F413E1550F00}" srcOrd="1" destOrd="0" parTransId="{AAD40403-EF30-492B-8BE2-DE4FA9A994B1}" sibTransId="{C81EA5C7-9BF1-4EB5-A781-73DE86C2CF88}"/>
    <dgm:cxn modelId="{7F1811C5-D483-4064-AE0A-C816E991DC51}" srcId="{964F2AD3-AAD7-4327-BD7C-2EC8E457C1C3}" destId="{C3DB318B-14F0-48C2-BE52-AC3255170391}" srcOrd="2" destOrd="0" parTransId="{C81382C7-6317-48AA-9ECC-1997413DCFE7}" sibTransId="{8D88B1EE-FE97-4667-8DBB-8FC28DED6DAC}"/>
    <dgm:cxn modelId="{657E1E25-A3F5-42A9-A39B-F12C210B43D2}" srcId="{040E98D2-9386-4261-83D8-F413E1550F00}" destId="{00C61D0D-6FDC-4D6A-BC56-8698E072AB35}" srcOrd="0" destOrd="0" parTransId="{76305811-31F6-4E7D-A78A-906972326E6D}" sibTransId="{B41FEDFB-684A-44AF-8EDF-82861B599AA3}"/>
    <dgm:cxn modelId="{F23A9B8F-802A-48D9-B634-C54ACF5FAF7D}" srcId="{4B20C070-CE08-4808-BF09-3DE8075993AB}" destId="{B0D10167-C2D6-4BF3-B44F-EF6CCFA0D184}" srcOrd="1" destOrd="0" parTransId="{AC2C5962-EC5A-47D8-BDCF-B285440E44F6}" sibTransId="{A80DB72E-77A1-4709-A9E5-E2C21F9BB05A}"/>
    <dgm:cxn modelId="{6AFEDC79-7188-4A4A-8E56-F9EE097A22AF}" srcId="{C3DB318B-14F0-48C2-BE52-AC3255170391}" destId="{39A2F149-C033-41B8-B3FE-C258CED27CBC}" srcOrd="0" destOrd="0" parTransId="{E00F31D2-FD31-4CB8-8FD8-83A9A99607EC}" sibTransId="{E6A67419-8091-45B0-B6F1-4C584BDAEBE1}"/>
    <dgm:cxn modelId="{5291ACB7-5246-4A8E-A67D-429E1BC2766F}" type="presOf" srcId="{C81382C7-6317-48AA-9ECC-1997413DCFE7}" destId="{A2E8D57E-CEA4-478A-A364-74C0AD1327AF}" srcOrd="0" destOrd="0" presId="urn:microsoft.com/office/officeart/2005/8/layout/radial2"/>
    <dgm:cxn modelId="{638F1444-FB59-40F2-B7E9-F8056D6F18EA}" srcId="{964F2AD3-AAD7-4327-BD7C-2EC8E457C1C3}" destId="{4B20C070-CE08-4808-BF09-3DE8075993AB}" srcOrd="0" destOrd="0" parTransId="{0503F5AE-4378-45E5-BC02-16C17E8CBA6E}" sibTransId="{4C745A78-76E9-4ABA-8FD0-6905B19EF387}"/>
    <dgm:cxn modelId="{515DBCFA-BBDA-4EDA-BD9A-5682A8860395}" type="presOf" srcId="{AAD40403-EF30-492B-8BE2-DE4FA9A994B1}" destId="{0D7AF34C-4B86-4B35-A773-350A67BDE84D}" srcOrd="0" destOrd="0" presId="urn:microsoft.com/office/officeart/2005/8/layout/radial2"/>
    <dgm:cxn modelId="{CD16FFC9-10DD-48E1-834C-B2131B183F11}" type="presOf" srcId="{00C61D0D-6FDC-4D6A-BC56-8698E072AB35}" destId="{DB7A0588-7BEB-4B9E-834E-678E7BE197CC}" srcOrd="0" destOrd="0" presId="urn:microsoft.com/office/officeart/2005/8/layout/radial2"/>
    <dgm:cxn modelId="{C47879F5-C1C5-43B2-A52D-DD42FDA24FFE}" srcId="{040E98D2-9386-4261-83D8-F413E1550F00}" destId="{0DA5551F-5E45-48A5-9B36-E71C86A0FEED}" srcOrd="1" destOrd="0" parTransId="{D4028F0C-9A0D-44CB-8589-12853C3411D6}" sibTransId="{2F831B50-8421-47D9-BCF6-61E7BDC34583}"/>
    <dgm:cxn modelId="{40160324-AA9D-4FE3-BAD5-8E3C75C83860}" srcId="{C3DB318B-14F0-48C2-BE52-AC3255170391}" destId="{111FBFC9-3201-4180-B28E-EE4C285FD6AD}" srcOrd="1" destOrd="0" parTransId="{C1DF75E8-F962-43EE-B17D-0B17F867B90F}" sibTransId="{910D054A-C637-4025-82B5-7733688BE0B8}"/>
    <dgm:cxn modelId="{19C6A844-BC6C-4A6A-A72D-BA297F2310AB}" type="presParOf" srcId="{A684925A-DCD9-4FAC-9BBC-61F53444663C}" destId="{F1298D82-50D2-4D34-9A41-B81D5B500994}" srcOrd="0" destOrd="0" presId="urn:microsoft.com/office/officeart/2005/8/layout/radial2"/>
    <dgm:cxn modelId="{358DB659-7DAB-4376-B341-D7962309A854}" type="presParOf" srcId="{F1298D82-50D2-4D34-9A41-B81D5B500994}" destId="{AA4E838F-A9E4-4139-B7EF-B38F9F759E35}" srcOrd="0" destOrd="0" presId="urn:microsoft.com/office/officeart/2005/8/layout/radial2"/>
    <dgm:cxn modelId="{673D939B-5562-41BA-AB89-B347303DD8FC}" type="presParOf" srcId="{AA4E838F-A9E4-4139-B7EF-B38F9F759E35}" destId="{AE83CCDE-CD30-44FA-917F-8F465D67165D}" srcOrd="0" destOrd="0" presId="urn:microsoft.com/office/officeart/2005/8/layout/radial2"/>
    <dgm:cxn modelId="{937084C9-C809-4F6E-AD8C-273EEE82B416}" type="presParOf" srcId="{AA4E838F-A9E4-4139-B7EF-B38F9F759E35}" destId="{5717B0C4-8548-4D21-B6F1-7F01B9257055}" srcOrd="1" destOrd="0" presId="urn:microsoft.com/office/officeart/2005/8/layout/radial2"/>
    <dgm:cxn modelId="{F5F462C8-C051-4102-9DFC-FB91F068DF74}" type="presParOf" srcId="{F1298D82-50D2-4D34-9A41-B81D5B500994}" destId="{D62362F6-8022-4895-B9F7-238E5DB8812A}" srcOrd="1" destOrd="0" presId="urn:microsoft.com/office/officeart/2005/8/layout/radial2"/>
    <dgm:cxn modelId="{F6B52745-3BB9-4150-88D3-DD35462B7CA0}" type="presParOf" srcId="{F1298D82-50D2-4D34-9A41-B81D5B500994}" destId="{4A113456-285D-4E71-8EC4-745B4FCFC5FE}" srcOrd="2" destOrd="0" presId="urn:microsoft.com/office/officeart/2005/8/layout/radial2"/>
    <dgm:cxn modelId="{5441ECAA-2D73-447B-8FF9-27BF258B672A}" type="presParOf" srcId="{4A113456-285D-4E71-8EC4-745B4FCFC5FE}" destId="{136BD4E8-F993-4D45-A8F4-77AABCBAFA07}" srcOrd="0" destOrd="0" presId="urn:microsoft.com/office/officeart/2005/8/layout/radial2"/>
    <dgm:cxn modelId="{43ECF744-25F3-4CC0-A715-335C6107B5CA}" type="presParOf" srcId="{4A113456-285D-4E71-8EC4-745B4FCFC5FE}" destId="{02BFFF57-1BB3-4F21-8183-0ED964C12A39}" srcOrd="1" destOrd="0" presId="urn:microsoft.com/office/officeart/2005/8/layout/radial2"/>
    <dgm:cxn modelId="{7D7D0A4A-FF8D-44F6-A266-76CB22C3CF45}" type="presParOf" srcId="{F1298D82-50D2-4D34-9A41-B81D5B500994}" destId="{0D7AF34C-4B86-4B35-A773-350A67BDE84D}" srcOrd="3" destOrd="0" presId="urn:microsoft.com/office/officeart/2005/8/layout/radial2"/>
    <dgm:cxn modelId="{929D480D-C1F5-4DA9-8A9B-5B6692B601C0}" type="presParOf" srcId="{F1298D82-50D2-4D34-9A41-B81D5B500994}" destId="{166645DA-AE73-4347-8B27-1A7490BFFB44}" srcOrd="4" destOrd="0" presId="urn:microsoft.com/office/officeart/2005/8/layout/radial2"/>
    <dgm:cxn modelId="{40052566-5970-471B-A307-5E3594954C52}" type="presParOf" srcId="{166645DA-AE73-4347-8B27-1A7490BFFB44}" destId="{56D152A7-5B97-4241-9002-4DE531C0BE77}" srcOrd="0" destOrd="0" presId="urn:microsoft.com/office/officeart/2005/8/layout/radial2"/>
    <dgm:cxn modelId="{C79CB569-3FBD-4C42-899C-AF81E41AE247}" type="presParOf" srcId="{166645DA-AE73-4347-8B27-1A7490BFFB44}" destId="{DB7A0588-7BEB-4B9E-834E-678E7BE197CC}" srcOrd="1" destOrd="0" presId="urn:microsoft.com/office/officeart/2005/8/layout/radial2"/>
    <dgm:cxn modelId="{D8B33790-28C7-4587-9CCC-3BE1E0025F9A}" type="presParOf" srcId="{F1298D82-50D2-4D34-9A41-B81D5B500994}" destId="{A2E8D57E-CEA4-478A-A364-74C0AD1327AF}" srcOrd="5" destOrd="0" presId="urn:microsoft.com/office/officeart/2005/8/layout/radial2"/>
    <dgm:cxn modelId="{F924BF02-5F15-4569-822A-6970E17B722F}" type="presParOf" srcId="{F1298D82-50D2-4D34-9A41-B81D5B500994}" destId="{834D70B8-C5A9-40F4-A8CD-A531567DED9C}" srcOrd="6" destOrd="0" presId="urn:microsoft.com/office/officeart/2005/8/layout/radial2"/>
    <dgm:cxn modelId="{6CBDECDB-1993-48CD-B3DE-40FA9AB512F4}" type="presParOf" srcId="{834D70B8-C5A9-40F4-A8CD-A531567DED9C}" destId="{42DD4571-2489-4E64-AC8E-5F92BC5E62B6}" srcOrd="0" destOrd="0" presId="urn:microsoft.com/office/officeart/2005/8/layout/radial2"/>
    <dgm:cxn modelId="{0308964E-B238-42F2-B3A6-F8929174AAB0}" type="presParOf" srcId="{834D70B8-C5A9-40F4-A8CD-A531567DED9C}" destId="{29397EF8-7243-4EFF-B592-EE96D6CD8A3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D57E-CEA4-478A-A364-74C0AD1327AF}">
      <dsp:nvSpPr>
        <dsp:cNvPr id="0" name=""/>
        <dsp:cNvSpPr/>
      </dsp:nvSpPr>
      <dsp:spPr>
        <a:xfrm rot="1949338">
          <a:off x="3421484" y="3738033"/>
          <a:ext cx="1760235" cy="46230"/>
        </a:xfrm>
        <a:custGeom>
          <a:avLst/>
          <a:gdLst/>
          <a:ahLst/>
          <a:cxnLst/>
          <a:rect l="0" t="0" r="0" b="0"/>
          <a:pathLst>
            <a:path>
              <a:moveTo>
                <a:pt x="0" y="23115"/>
              </a:moveTo>
              <a:lnTo>
                <a:pt x="1760235" y="231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7AF34C-4B86-4B35-A773-350A67BDE84D}">
      <dsp:nvSpPr>
        <dsp:cNvPr id="0" name=""/>
        <dsp:cNvSpPr/>
      </dsp:nvSpPr>
      <dsp:spPr>
        <a:xfrm rot="21599865">
          <a:off x="3559227" y="2685095"/>
          <a:ext cx="889717" cy="46230"/>
        </a:xfrm>
        <a:custGeom>
          <a:avLst/>
          <a:gdLst/>
          <a:ahLst/>
          <a:cxnLst/>
          <a:rect l="0" t="0" r="0" b="0"/>
          <a:pathLst>
            <a:path>
              <a:moveTo>
                <a:pt x="0" y="23115"/>
              </a:moveTo>
              <a:lnTo>
                <a:pt x="889717" y="231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2362F6-8022-4895-B9F7-238E5DB8812A}">
      <dsp:nvSpPr>
        <dsp:cNvPr id="0" name=""/>
        <dsp:cNvSpPr/>
      </dsp:nvSpPr>
      <dsp:spPr>
        <a:xfrm rot="19521058">
          <a:off x="3418608" y="1604726"/>
          <a:ext cx="1585782" cy="46230"/>
        </a:xfrm>
        <a:custGeom>
          <a:avLst/>
          <a:gdLst/>
          <a:ahLst/>
          <a:cxnLst/>
          <a:rect l="0" t="0" r="0" b="0"/>
          <a:pathLst>
            <a:path>
              <a:moveTo>
                <a:pt x="0" y="23115"/>
              </a:moveTo>
              <a:lnTo>
                <a:pt x="1585782" y="231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17B0C4-8548-4D21-B6F1-7F01B9257055}">
      <dsp:nvSpPr>
        <dsp:cNvPr id="0" name=""/>
        <dsp:cNvSpPr/>
      </dsp:nvSpPr>
      <dsp:spPr>
        <a:xfrm>
          <a:off x="1181659" y="1453521"/>
          <a:ext cx="2602929" cy="2602929"/>
        </a:xfrm>
        <a:prstGeom prst="ellips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6BD4E8-F993-4D45-A8F4-77AABCBAFA07}">
      <dsp:nvSpPr>
        <dsp:cNvPr id="0" name=""/>
        <dsp:cNvSpPr/>
      </dsp:nvSpPr>
      <dsp:spPr>
        <a:xfrm>
          <a:off x="4533504" y="239923"/>
          <a:ext cx="1838376" cy="1060214"/>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PRESENT</a:t>
          </a:r>
          <a:endParaRPr lang="en-US" sz="2000" b="1" kern="1200" dirty="0">
            <a:latin typeface="Times New Roman" panose="02020603050405020304" pitchFamily="18" charset="0"/>
            <a:cs typeface="Times New Roman" panose="02020603050405020304" pitchFamily="18" charset="0"/>
          </a:endParaRPr>
        </a:p>
      </dsp:txBody>
      <dsp:txXfrm>
        <a:off x="4802728" y="395188"/>
        <a:ext cx="1299928" cy="749684"/>
      </dsp:txXfrm>
    </dsp:sp>
    <dsp:sp modelId="{02BFFF57-1BB3-4F21-8183-0ED964C12A39}">
      <dsp:nvSpPr>
        <dsp:cNvPr id="0" name=""/>
        <dsp:cNvSpPr/>
      </dsp:nvSpPr>
      <dsp:spPr>
        <a:xfrm>
          <a:off x="6182283" y="239923"/>
          <a:ext cx="2757564" cy="106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She </a:t>
          </a:r>
          <a:r>
            <a:rPr lang="en-US" sz="2300" b="1" u="sng" kern="1200" dirty="0" smtClean="0">
              <a:solidFill>
                <a:srgbClr val="FF0000"/>
              </a:solidFill>
              <a:latin typeface="Times New Roman" panose="02020603050405020304" pitchFamily="18" charset="0"/>
              <a:cs typeface="Times New Roman" panose="02020603050405020304" pitchFamily="18" charset="0"/>
            </a:rPr>
            <a:t>reads</a:t>
          </a:r>
          <a:r>
            <a:rPr lang="en-US" sz="2300" b="1" kern="1200" dirty="0" smtClean="0">
              <a:latin typeface="Times New Roman" panose="02020603050405020304" pitchFamily="18" charset="0"/>
              <a:cs typeface="Times New Roman" panose="02020603050405020304" pitchFamily="18" charset="0"/>
            </a:rPr>
            <a:t> a book</a:t>
          </a:r>
          <a:endParaRPr lang="en-US" sz="2300" b="1"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I</a:t>
          </a:r>
          <a:r>
            <a:rPr lang="en-US" sz="2300" b="1" u="sng" kern="1200" dirty="0" smtClean="0">
              <a:latin typeface="Times New Roman" panose="02020603050405020304" pitchFamily="18" charset="0"/>
              <a:cs typeface="Times New Roman" panose="02020603050405020304" pitchFamily="18" charset="0"/>
            </a:rPr>
            <a:t> </a:t>
          </a:r>
          <a:r>
            <a:rPr lang="en-US" sz="2300" b="1" u="sng" kern="1200" dirty="0" smtClean="0">
              <a:solidFill>
                <a:srgbClr val="FF0000"/>
              </a:solidFill>
              <a:latin typeface="Times New Roman" panose="02020603050405020304" pitchFamily="18" charset="0"/>
              <a:cs typeface="Times New Roman" panose="02020603050405020304" pitchFamily="18" charset="0"/>
            </a:rPr>
            <a:t>go</a:t>
          </a:r>
          <a:r>
            <a:rPr lang="en-US" sz="2300" b="1" u="sng" kern="1200" dirty="0" smtClean="0">
              <a:latin typeface="Times New Roman" panose="02020603050405020304" pitchFamily="18" charset="0"/>
              <a:cs typeface="Times New Roman" panose="02020603050405020304" pitchFamily="18" charset="0"/>
            </a:rPr>
            <a:t> </a:t>
          </a:r>
          <a:r>
            <a:rPr lang="en-US" sz="2300" b="1" kern="1200" dirty="0" smtClean="0">
              <a:latin typeface="Times New Roman" panose="02020603050405020304" pitchFamily="18" charset="0"/>
              <a:cs typeface="Times New Roman" panose="02020603050405020304" pitchFamily="18" charset="0"/>
            </a:rPr>
            <a:t>to school</a:t>
          </a:r>
          <a:endParaRPr lang="en-US" sz="2300" b="1" kern="1200" dirty="0">
            <a:latin typeface="Times New Roman" panose="02020603050405020304" pitchFamily="18" charset="0"/>
            <a:cs typeface="Times New Roman" panose="02020603050405020304" pitchFamily="18" charset="0"/>
          </a:endParaRPr>
        </a:p>
      </dsp:txBody>
      <dsp:txXfrm>
        <a:off x="6182283" y="239923"/>
        <a:ext cx="2757564" cy="1060214"/>
      </dsp:txXfrm>
    </dsp:sp>
    <dsp:sp modelId="{56D152A7-5B97-4241-9002-4DE531C0BE77}">
      <dsp:nvSpPr>
        <dsp:cNvPr id="0" name=""/>
        <dsp:cNvSpPr/>
      </dsp:nvSpPr>
      <dsp:spPr>
        <a:xfrm>
          <a:off x="4448944" y="2231388"/>
          <a:ext cx="1970048" cy="953531"/>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Times New Roman" panose="02020603050405020304" pitchFamily="18" charset="0"/>
              <a:cs typeface="Times New Roman" panose="02020603050405020304" pitchFamily="18" charset="0"/>
            </a:rPr>
            <a:t>PAST</a:t>
          </a:r>
          <a:endParaRPr lang="en-US" sz="3200" b="1" kern="1200" dirty="0">
            <a:solidFill>
              <a:schemeClr val="bg1"/>
            </a:solidFill>
            <a:latin typeface="Times New Roman" panose="02020603050405020304" pitchFamily="18" charset="0"/>
            <a:cs typeface="Times New Roman" panose="02020603050405020304" pitchFamily="18" charset="0"/>
          </a:endParaRPr>
        </a:p>
      </dsp:txBody>
      <dsp:txXfrm>
        <a:off x="4737451" y="2371029"/>
        <a:ext cx="1393034" cy="674249"/>
      </dsp:txXfrm>
    </dsp:sp>
    <dsp:sp modelId="{DB7A0588-7BEB-4B9E-834E-678E7BE197CC}">
      <dsp:nvSpPr>
        <dsp:cNvPr id="0" name=""/>
        <dsp:cNvSpPr/>
      </dsp:nvSpPr>
      <dsp:spPr>
        <a:xfrm>
          <a:off x="6064805" y="2231388"/>
          <a:ext cx="2955072" cy="953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Ali </a:t>
          </a:r>
          <a:r>
            <a:rPr lang="en-US" sz="2300" b="1" u="sng" kern="1200" dirty="0" smtClean="0">
              <a:solidFill>
                <a:srgbClr val="FF0000"/>
              </a:solidFill>
              <a:latin typeface="Times New Roman" panose="02020603050405020304" pitchFamily="18" charset="0"/>
              <a:cs typeface="Times New Roman" panose="02020603050405020304" pitchFamily="18" charset="0"/>
            </a:rPr>
            <a:t>was</a:t>
          </a:r>
          <a:r>
            <a:rPr lang="en-US" sz="2300" b="1" kern="1200" dirty="0" smtClean="0">
              <a:latin typeface="Times New Roman" panose="02020603050405020304" pitchFamily="18" charset="0"/>
              <a:cs typeface="Times New Roman" panose="02020603050405020304" pitchFamily="18" charset="0"/>
            </a:rPr>
            <a:t> a farmer</a:t>
          </a:r>
          <a:endParaRPr lang="en-US" sz="2300" b="1"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He </a:t>
          </a:r>
          <a:r>
            <a:rPr lang="en-US" sz="2300" b="1" u="sng" kern="1200" dirty="0" smtClean="0">
              <a:solidFill>
                <a:srgbClr val="FF0000"/>
              </a:solidFill>
              <a:latin typeface="Times New Roman" panose="02020603050405020304" pitchFamily="18" charset="0"/>
              <a:cs typeface="Times New Roman" panose="02020603050405020304" pitchFamily="18" charset="0"/>
            </a:rPr>
            <a:t>worked</a:t>
          </a:r>
          <a:r>
            <a:rPr lang="en-US" sz="2300" b="1" kern="1200" dirty="0" smtClean="0">
              <a:latin typeface="Times New Roman" panose="02020603050405020304" pitchFamily="18" charset="0"/>
              <a:cs typeface="Times New Roman" panose="02020603050405020304" pitchFamily="18" charset="0"/>
            </a:rPr>
            <a:t> very hard</a:t>
          </a:r>
          <a:endParaRPr lang="en-US" sz="2300" b="1" kern="1200" dirty="0">
            <a:latin typeface="Times New Roman" panose="02020603050405020304" pitchFamily="18" charset="0"/>
            <a:cs typeface="Times New Roman" panose="02020603050405020304" pitchFamily="18" charset="0"/>
          </a:endParaRPr>
        </a:p>
      </dsp:txBody>
      <dsp:txXfrm>
        <a:off x="6064805" y="2231388"/>
        <a:ext cx="2955072" cy="953531"/>
      </dsp:txXfrm>
    </dsp:sp>
    <dsp:sp modelId="{42DD4571-2489-4E64-AC8E-5F92BC5E62B6}">
      <dsp:nvSpPr>
        <dsp:cNvPr id="0" name=""/>
        <dsp:cNvSpPr/>
      </dsp:nvSpPr>
      <dsp:spPr>
        <a:xfrm>
          <a:off x="4714170" y="4103113"/>
          <a:ext cx="1920509" cy="1064494"/>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FUTURE</a:t>
          </a:r>
          <a:endParaRPr lang="en-US" sz="2000" b="1" kern="1200" dirty="0">
            <a:latin typeface="Times New Roman" panose="02020603050405020304" pitchFamily="18" charset="0"/>
            <a:cs typeface="Times New Roman" panose="02020603050405020304" pitchFamily="18" charset="0"/>
          </a:endParaRPr>
        </a:p>
      </dsp:txBody>
      <dsp:txXfrm>
        <a:off x="4995422" y="4259005"/>
        <a:ext cx="1358005" cy="752710"/>
      </dsp:txXfrm>
    </dsp:sp>
    <dsp:sp modelId="{29397EF8-7243-4EFF-B592-EE96D6CD8A37}">
      <dsp:nvSpPr>
        <dsp:cNvPr id="0" name=""/>
        <dsp:cNvSpPr/>
      </dsp:nvSpPr>
      <dsp:spPr>
        <a:xfrm>
          <a:off x="6342416" y="4103113"/>
          <a:ext cx="2880763" cy="106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I </a:t>
          </a:r>
          <a:r>
            <a:rPr lang="en-US" sz="2300" b="1" u="sng" kern="1200" dirty="0" smtClean="0">
              <a:solidFill>
                <a:srgbClr val="FF0000"/>
              </a:solidFill>
              <a:latin typeface="Times New Roman" panose="02020603050405020304" pitchFamily="18" charset="0"/>
              <a:cs typeface="Times New Roman" panose="02020603050405020304" pitchFamily="18" charset="0"/>
            </a:rPr>
            <a:t>shall go </a:t>
          </a:r>
          <a:r>
            <a:rPr lang="en-US" sz="2300" b="1" kern="1200" dirty="0" smtClean="0">
              <a:latin typeface="Times New Roman" panose="02020603050405020304" pitchFamily="18" charset="0"/>
              <a:cs typeface="Times New Roman" panose="02020603050405020304" pitchFamily="18" charset="0"/>
            </a:rPr>
            <a:t>tomorrow</a:t>
          </a:r>
          <a:endParaRPr lang="en-US" sz="2300" b="1"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15000"/>
            </a:spcAft>
            <a:buChar char="••"/>
          </a:pPr>
          <a:r>
            <a:rPr lang="en-US" sz="2300" b="1" kern="1200" dirty="0" smtClean="0">
              <a:latin typeface="Times New Roman" panose="02020603050405020304" pitchFamily="18" charset="0"/>
              <a:cs typeface="Times New Roman" panose="02020603050405020304" pitchFamily="18" charset="0"/>
            </a:rPr>
            <a:t>She </a:t>
          </a:r>
          <a:r>
            <a:rPr lang="en-US" sz="2300" b="1" u="sng" kern="1200" dirty="0" smtClean="0">
              <a:solidFill>
                <a:srgbClr val="FF0000"/>
              </a:solidFill>
              <a:latin typeface="Times New Roman" panose="02020603050405020304" pitchFamily="18" charset="0"/>
              <a:cs typeface="Times New Roman" panose="02020603050405020304" pitchFamily="18" charset="0"/>
            </a:rPr>
            <a:t>will go </a:t>
          </a:r>
          <a:r>
            <a:rPr lang="en-US" sz="2300" b="1" kern="1200" dirty="0" smtClean="0">
              <a:latin typeface="Times New Roman" panose="02020603050405020304" pitchFamily="18" charset="0"/>
              <a:cs typeface="Times New Roman" panose="02020603050405020304" pitchFamily="18" charset="0"/>
            </a:rPr>
            <a:t>to school  </a:t>
          </a:r>
          <a:endParaRPr lang="en-US" sz="2300" b="1" kern="1200" dirty="0">
            <a:latin typeface="Times New Roman" panose="02020603050405020304" pitchFamily="18" charset="0"/>
            <a:cs typeface="Times New Roman" panose="02020603050405020304" pitchFamily="18" charset="0"/>
          </a:endParaRPr>
        </a:p>
      </dsp:txBody>
      <dsp:txXfrm>
        <a:off x="6342416" y="4103113"/>
        <a:ext cx="2880763" cy="106449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F8456-F397-4113-B9F7-A26023B4B822}" type="datetimeFigureOut">
              <a:rPr lang="en-US" smtClean="0"/>
              <a:pPr/>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B3AB4-8DE8-4709-B40B-E7C19A2985A3}" type="slidenum">
              <a:rPr lang="en-US" smtClean="0"/>
              <a:pPr/>
              <a:t>‹#›</a:t>
            </a:fld>
            <a:endParaRPr lang="en-US"/>
          </a:p>
        </p:txBody>
      </p:sp>
    </p:spTree>
    <p:extLst>
      <p:ext uri="{BB962C8B-B14F-4D97-AF65-F5344CB8AC3E}">
        <p14:creationId xmlns:p14="http://schemas.microsoft.com/office/powerpoint/2010/main" val="190726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2</a:t>
            </a:fld>
            <a:endParaRPr lang="en-US"/>
          </a:p>
        </p:txBody>
      </p:sp>
    </p:spTree>
    <p:extLst>
      <p:ext uri="{BB962C8B-B14F-4D97-AF65-F5344CB8AC3E}">
        <p14:creationId xmlns:p14="http://schemas.microsoft.com/office/powerpoint/2010/main" val="214277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3</a:t>
            </a:fld>
            <a:endParaRPr lang="en-US"/>
          </a:p>
        </p:txBody>
      </p:sp>
    </p:spTree>
    <p:extLst>
      <p:ext uri="{BB962C8B-B14F-4D97-AF65-F5344CB8AC3E}">
        <p14:creationId xmlns:p14="http://schemas.microsoft.com/office/powerpoint/2010/main" val="405694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6</a:t>
            </a:fld>
            <a:endParaRPr lang="en-US"/>
          </a:p>
        </p:txBody>
      </p:sp>
    </p:spTree>
    <p:extLst>
      <p:ext uri="{BB962C8B-B14F-4D97-AF65-F5344CB8AC3E}">
        <p14:creationId xmlns:p14="http://schemas.microsoft.com/office/powerpoint/2010/main" val="405694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10</a:t>
            </a:fld>
            <a:endParaRPr lang="en-US"/>
          </a:p>
        </p:txBody>
      </p:sp>
    </p:spTree>
    <p:extLst>
      <p:ext uri="{BB962C8B-B14F-4D97-AF65-F5344CB8AC3E}">
        <p14:creationId xmlns:p14="http://schemas.microsoft.com/office/powerpoint/2010/main" val="34083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15</a:t>
            </a:fld>
            <a:endParaRPr lang="en-US"/>
          </a:p>
        </p:txBody>
      </p:sp>
    </p:spTree>
    <p:extLst>
      <p:ext uri="{BB962C8B-B14F-4D97-AF65-F5344CB8AC3E}">
        <p14:creationId xmlns:p14="http://schemas.microsoft.com/office/powerpoint/2010/main" val="282901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t>
            </a:r>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16</a:t>
            </a:fld>
            <a:endParaRPr lang="en-US"/>
          </a:p>
        </p:txBody>
      </p:sp>
    </p:spTree>
    <p:extLst>
      <p:ext uri="{BB962C8B-B14F-4D97-AF65-F5344CB8AC3E}">
        <p14:creationId xmlns:p14="http://schemas.microsoft.com/office/powerpoint/2010/main" val="353742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924DD-29AC-41A2-B061-C00FCC55E0A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87669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924DD-29AC-41A2-B061-C00FCC55E0A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4711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924DD-29AC-41A2-B061-C00FCC55E0A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13398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924DD-29AC-41A2-B061-C00FCC55E0A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256447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924DD-29AC-41A2-B061-C00FCC55E0A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309366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924DD-29AC-41A2-B061-C00FCC55E0A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108603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924DD-29AC-41A2-B061-C00FCC55E0A3}"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139095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924DD-29AC-41A2-B061-C00FCC55E0A3}"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17677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924DD-29AC-41A2-B061-C00FCC55E0A3}"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391299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924DD-29AC-41A2-B061-C00FCC55E0A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403951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924DD-29AC-41A2-B061-C00FCC55E0A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5CAE-B16F-4874-A519-18C0916B0B8A}" type="slidenum">
              <a:rPr lang="en-US" smtClean="0"/>
              <a:pPr/>
              <a:t>‹#›</a:t>
            </a:fld>
            <a:endParaRPr lang="en-US"/>
          </a:p>
        </p:txBody>
      </p:sp>
    </p:spTree>
    <p:extLst>
      <p:ext uri="{BB962C8B-B14F-4D97-AF65-F5344CB8AC3E}">
        <p14:creationId xmlns:p14="http://schemas.microsoft.com/office/powerpoint/2010/main" val="297786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924DD-29AC-41A2-B061-C00FCC55E0A3}" type="datetimeFigureOut">
              <a:rPr lang="en-US" smtClean="0"/>
              <a:pPr/>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5CAE-B16F-4874-A519-18C0916B0B8A}" type="slidenum">
              <a:rPr lang="en-US" smtClean="0"/>
              <a:pPr/>
              <a:t>‹#›</a:t>
            </a:fld>
            <a:endParaRPr lang="en-US"/>
          </a:p>
        </p:txBody>
      </p:sp>
    </p:spTree>
    <p:extLst>
      <p:ext uri="{BB962C8B-B14F-4D97-AF65-F5344CB8AC3E}">
        <p14:creationId xmlns:p14="http://schemas.microsoft.com/office/powerpoint/2010/main" val="26466133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97859"/>
            <a:ext cx="7683910" cy="556014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lumMod val="95000"/>
                    <a:lumOff val="5000"/>
                  </a:schemeClr>
                </a:solidFill>
                <a:latin typeface="Times New Roman" pitchFamily="18" charset="0"/>
                <a:cs typeface="Times New Roman" pitchFamily="18" charset="0"/>
              </a:rPr>
              <a:t>Sumon</a:t>
            </a:r>
            <a:r>
              <a:rPr lang="en-US" sz="3600" dirty="0" smtClean="0">
                <a:solidFill>
                  <a:schemeClr val="tx1">
                    <a:lumMod val="95000"/>
                    <a:lumOff val="5000"/>
                  </a:schemeClr>
                </a:solidFill>
                <a:latin typeface="Times New Roman" pitchFamily="18" charset="0"/>
                <a:cs typeface="Times New Roman" pitchFamily="18" charset="0"/>
              </a:rPr>
              <a:t> </a:t>
            </a:r>
            <a:r>
              <a:rPr lang="en-US" sz="3600" dirty="0" err="1" smtClean="0">
                <a:solidFill>
                  <a:schemeClr val="tx1">
                    <a:lumMod val="95000"/>
                    <a:lumOff val="5000"/>
                  </a:schemeClr>
                </a:solidFill>
                <a:latin typeface="Times New Roman" pitchFamily="18" charset="0"/>
                <a:cs typeface="Times New Roman" pitchFamily="18" charset="0"/>
              </a:rPr>
              <a:t>Barua</a:t>
            </a:r>
            <a:endParaRPr lang="en-US" sz="3600" dirty="0" smtClean="0">
              <a:solidFill>
                <a:schemeClr val="tx1">
                  <a:lumMod val="95000"/>
                  <a:lumOff val="5000"/>
                </a:schemeClr>
              </a:solidFill>
              <a:latin typeface="Times New Roman" pitchFamily="18" charset="0"/>
              <a:cs typeface="Times New Roman" pitchFamily="18" charset="0"/>
            </a:endParaRPr>
          </a:p>
          <a:p>
            <a:pPr algn="ctr"/>
            <a:r>
              <a:rPr lang="en-US" sz="3600" dirty="0" smtClean="0">
                <a:solidFill>
                  <a:schemeClr val="tx1">
                    <a:lumMod val="95000"/>
                    <a:lumOff val="5000"/>
                  </a:schemeClr>
                </a:solidFill>
                <a:latin typeface="Times New Roman" pitchFamily="18" charset="0"/>
                <a:cs typeface="Times New Roman" pitchFamily="18" charset="0"/>
              </a:rPr>
              <a:t>Assist Teacher</a:t>
            </a:r>
          </a:p>
          <a:p>
            <a:pPr algn="ctr"/>
            <a:r>
              <a:rPr lang="en-US" sz="3600" dirty="0" err="1" smtClean="0">
                <a:solidFill>
                  <a:schemeClr val="tx1">
                    <a:lumMod val="95000"/>
                    <a:lumOff val="5000"/>
                  </a:schemeClr>
                </a:solidFill>
                <a:latin typeface="Times New Roman" pitchFamily="18" charset="0"/>
                <a:cs typeface="Times New Roman" pitchFamily="18" charset="0"/>
              </a:rPr>
              <a:t>Guzra</a:t>
            </a:r>
            <a:r>
              <a:rPr lang="en-US" sz="3600" dirty="0" smtClean="0">
                <a:solidFill>
                  <a:schemeClr val="tx1">
                    <a:lumMod val="95000"/>
                    <a:lumOff val="5000"/>
                  </a:schemeClr>
                </a:solidFill>
                <a:latin typeface="Times New Roman" pitchFamily="18" charset="0"/>
                <a:cs typeface="Times New Roman" pitchFamily="18" charset="0"/>
              </a:rPr>
              <a:t> </a:t>
            </a:r>
            <a:r>
              <a:rPr lang="en-US" sz="3600" dirty="0" err="1" smtClean="0">
                <a:solidFill>
                  <a:schemeClr val="tx1">
                    <a:lumMod val="95000"/>
                    <a:lumOff val="5000"/>
                  </a:schemeClr>
                </a:solidFill>
                <a:latin typeface="Times New Roman" pitchFamily="18" charset="0"/>
                <a:cs typeface="Times New Roman" pitchFamily="18" charset="0"/>
              </a:rPr>
              <a:t>shyamacharan</a:t>
            </a:r>
            <a:r>
              <a:rPr lang="en-US" sz="3600" dirty="0" smtClean="0">
                <a:solidFill>
                  <a:schemeClr val="tx1">
                    <a:lumMod val="95000"/>
                    <a:lumOff val="5000"/>
                  </a:schemeClr>
                </a:solidFill>
                <a:latin typeface="Times New Roman" pitchFamily="18" charset="0"/>
                <a:cs typeface="Times New Roman" pitchFamily="18" charset="0"/>
              </a:rPr>
              <a:t> High School</a:t>
            </a:r>
          </a:p>
          <a:p>
            <a:pPr algn="ctr"/>
            <a:r>
              <a:rPr lang="en-US" sz="3600" dirty="0" smtClean="0">
                <a:solidFill>
                  <a:schemeClr val="tx1">
                    <a:lumMod val="95000"/>
                    <a:lumOff val="5000"/>
                  </a:schemeClr>
                </a:solidFill>
                <a:latin typeface="Times New Roman" pitchFamily="18" charset="0"/>
                <a:cs typeface="Times New Roman" pitchFamily="18" charset="0"/>
              </a:rPr>
              <a:t>P,K </a:t>
            </a:r>
            <a:r>
              <a:rPr lang="en-US" sz="3600" dirty="0" err="1" smtClean="0">
                <a:solidFill>
                  <a:schemeClr val="tx1">
                    <a:lumMod val="95000"/>
                    <a:lumOff val="5000"/>
                  </a:schemeClr>
                </a:solidFill>
                <a:latin typeface="Times New Roman" pitchFamily="18" charset="0"/>
                <a:cs typeface="Times New Roman" pitchFamily="18" charset="0"/>
              </a:rPr>
              <a:t>Sen</a:t>
            </a:r>
            <a:r>
              <a:rPr lang="en-US" sz="3600" dirty="0" smtClean="0">
                <a:solidFill>
                  <a:schemeClr val="tx1">
                    <a:lumMod val="95000"/>
                    <a:lumOff val="5000"/>
                  </a:schemeClr>
                </a:solidFill>
                <a:latin typeface="Times New Roman" pitchFamily="18" charset="0"/>
                <a:cs typeface="Times New Roman" pitchFamily="18" charset="0"/>
              </a:rPr>
              <a:t> Hat, </a:t>
            </a:r>
            <a:r>
              <a:rPr lang="en-US" sz="3600" dirty="0" err="1" smtClean="0">
                <a:solidFill>
                  <a:schemeClr val="tx1">
                    <a:lumMod val="95000"/>
                    <a:lumOff val="5000"/>
                  </a:schemeClr>
                </a:solidFill>
                <a:latin typeface="Times New Roman" pitchFamily="18" charset="0"/>
                <a:cs typeface="Times New Roman" pitchFamily="18" charset="0"/>
              </a:rPr>
              <a:t>Mogdai</a:t>
            </a:r>
            <a:r>
              <a:rPr lang="en-US" sz="3600" dirty="0" smtClean="0">
                <a:solidFill>
                  <a:schemeClr val="tx1">
                    <a:lumMod val="95000"/>
                    <a:lumOff val="5000"/>
                  </a:schemeClr>
                </a:solidFill>
                <a:latin typeface="Times New Roman" pitchFamily="18" charset="0"/>
                <a:cs typeface="Times New Roman" pitchFamily="18" charset="0"/>
              </a:rPr>
              <a:t>, </a:t>
            </a:r>
            <a:r>
              <a:rPr lang="en-US" sz="3600" dirty="0" err="1" smtClean="0">
                <a:solidFill>
                  <a:schemeClr val="tx1">
                    <a:lumMod val="95000"/>
                    <a:lumOff val="5000"/>
                  </a:schemeClr>
                </a:solidFill>
                <a:latin typeface="Times New Roman" pitchFamily="18" charset="0"/>
                <a:cs typeface="Times New Roman" pitchFamily="18" charset="0"/>
              </a:rPr>
              <a:t>Raozan</a:t>
            </a:r>
            <a:endParaRPr lang="en-US" sz="3600" dirty="0" smtClean="0">
              <a:solidFill>
                <a:schemeClr val="tx1">
                  <a:lumMod val="95000"/>
                  <a:lumOff val="5000"/>
                </a:schemeClr>
              </a:solidFill>
              <a:latin typeface="Times New Roman" pitchFamily="18" charset="0"/>
              <a:cs typeface="Times New Roman" pitchFamily="18" charset="0"/>
            </a:endParaRPr>
          </a:p>
          <a:p>
            <a:pPr algn="ctr"/>
            <a:r>
              <a:rPr lang="en-US" sz="3600" dirty="0" err="1" smtClean="0">
                <a:solidFill>
                  <a:schemeClr val="tx1">
                    <a:lumMod val="95000"/>
                    <a:lumOff val="5000"/>
                  </a:schemeClr>
                </a:solidFill>
                <a:latin typeface="Times New Roman" pitchFamily="18" charset="0"/>
                <a:cs typeface="Times New Roman" pitchFamily="18" charset="0"/>
              </a:rPr>
              <a:t>Chattogram</a:t>
            </a:r>
            <a:endParaRPr lang="en-US" sz="3600" dirty="0" smtClean="0">
              <a:solidFill>
                <a:schemeClr val="tx1">
                  <a:lumMod val="95000"/>
                  <a:lumOff val="5000"/>
                </a:schemeClr>
              </a:solidFill>
              <a:latin typeface="Times New Roman" pitchFamily="18" charset="0"/>
              <a:cs typeface="Times New Roman" pitchFamily="18" charset="0"/>
            </a:endParaRPr>
          </a:p>
          <a:p>
            <a:pPr algn="ctr"/>
            <a:r>
              <a:rPr lang="en-US" sz="3600" dirty="0" smtClean="0">
                <a:solidFill>
                  <a:schemeClr val="tx1">
                    <a:lumMod val="95000"/>
                    <a:lumOff val="5000"/>
                  </a:schemeClr>
                </a:solidFill>
                <a:latin typeface="Times New Roman" pitchFamily="18" charset="0"/>
                <a:cs typeface="Times New Roman" pitchFamily="18" charset="0"/>
              </a:rPr>
              <a:t>Email:sumonbarua8626@gmail.com</a:t>
            </a:r>
          </a:p>
          <a:p>
            <a:pPr algn="ctr"/>
            <a:r>
              <a:rPr lang="en-US" sz="3600" dirty="0" smtClean="0">
                <a:solidFill>
                  <a:schemeClr val="tx1">
                    <a:lumMod val="95000"/>
                    <a:lumOff val="5000"/>
                  </a:schemeClr>
                </a:solidFill>
                <a:latin typeface="Times New Roman" pitchFamily="18" charset="0"/>
                <a:cs typeface="Times New Roman" pitchFamily="18" charset="0"/>
              </a:rPr>
              <a:t>Mobile:01815645924</a:t>
            </a:r>
            <a:endParaRPr lang="en-US" sz="3600" dirty="0">
              <a:solidFill>
                <a:schemeClr val="tx1">
                  <a:lumMod val="95000"/>
                  <a:lumOff val="5000"/>
                </a:schemeClr>
              </a:solidFill>
              <a:latin typeface="Times New Roman" pitchFamily="18" charset="0"/>
              <a:cs typeface="Times New Roman" pitchFamily="18" charset="0"/>
            </a:endParaRPr>
          </a:p>
        </p:txBody>
      </p:sp>
      <p:sp>
        <p:nvSpPr>
          <p:cNvPr id="3" name="Rectangle 2"/>
          <p:cNvSpPr/>
          <p:nvPr/>
        </p:nvSpPr>
        <p:spPr>
          <a:xfrm>
            <a:off x="2831689" y="516194"/>
            <a:ext cx="6651523" cy="7816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IDENFICATION</a:t>
            </a:r>
            <a:endParaRPr lang="en-US" sz="3600" dirty="0">
              <a:solidFill>
                <a:srgbClr val="002060"/>
              </a:solidFill>
            </a:endParaRPr>
          </a:p>
        </p:txBody>
      </p:sp>
      <p:sp>
        <p:nvSpPr>
          <p:cNvPr id="5" name="Rounded Rectangle 4"/>
          <p:cNvSpPr/>
          <p:nvPr/>
        </p:nvSpPr>
        <p:spPr>
          <a:xfrm>
            <a:off x="7683910" y="1297858"/>
            <a:ext cx="4508090" cy="36723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5639" y="1297857"/>
            <a:ext cx="4129548" cy="4542503"/>
          </a:xfrm>
          <a:prstGeom prst="rect">
            <a:avLst/>
          </a:prstGeom>
        </p:spPr>
      </p:pic>
    </p:spTree>
    <p:extLst>
      <p:ext uri="{BB962C8B-B14F-4D97-AF65-F5344CB8AC3E}">
        <p14:creationId xmlns:p14="http://schemas.microsoft.com/office/powerpoint/2010/main" val="368669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17"/>
            <a:ext cx="10515600" cy="904117"/>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sz="4800" b="1" dirty="0" smtClean="0">
                <a:solidFill>
                  <a:srgbClr val="C00000"/>
                </a:solidFill>
                <a:latin typeface="Times New Roman" panose="02020603050405020304" pitchFamily="18" charset="0"/>
                <a:cs typeface="Times New Roman" panose="02020603050405020304" pitchFamily="18" charset="0"/>
              </a:rPr>
              <a:t>Pair work </a:t>
            </a:r>
            <a:r>
              <a:rPr lang="en-US" sz="4800" dirty="0" smtClean="0">
                <a:solidFill>
                  <a:srgbClr val="C00000"/>
                </a:solidFill>
                <a:latin typeface="Times New Roman" panose="02020603050405020304" pitchFamily="18" charset="0"/>
                <a:cs typeface="Times New Roman" panose="02020603050405020304" pitchFamily="18" charset="0"/>
              </a:rPr>
              <a:t>( Read the </a:t>
            </a:r>
            <a:r>
              <a:rPr lang="en-US" sz="4800" dirty="0" err="1" smtClean="0">
                <a:solidFill>
                  <a:srgbClr val="C00000"/>
                </a:solidFill>
                <a:latin typeface="Times New Roman" panose="02020603050405020304" pitchFamily="18" charset="0"/>
                <a:cs typeface="Times New Roman" panose="02020603050405020304" pitchFamily="18" charset="0"/>
              </a:rPr>
              <a:t>passage,ask</a:t>
            </a:r>
            <a:r>
              <a:rPr lang="en-US" sz="4800" dirty="0" smtClean="0">
                <a:solidFill>
                  <a:srgbClr val="C00000"/>
                </a:solidFill>
                <a:latin typeface="Times New Roman" panose="02020603050405020304" pitchFamily="18" charset="0"/>
                <a:cs typeface="Times New Roman" panose="02020603050405020304" pitchFamily="18" charset="0"/>
              </a:rPr>
              <a:t> &amp; answer)</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9589"/>
            <a:ext cx="8769824" cy="1900213"/>
          </a:xfrm>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US" sz="36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smtClean="0">
                <a:solidFill>
                  <a:schemeClr val="bg1"/>
                </a:solidFill>
                <a:latin typeface="Times New Roman" panose="02020603050405020304" pitchFamily="18" charset="0"/>
                <a:cs typeface="Times New Roman" panose="02020603050405020304" pitchFamily="18" charset="0"/>
              </a:rPr>
              <a:t>Mamun</a:t>
            </a:r>
            <a:r>
              <a:rPr lang="en-US" sz="3600" b="1" dirty="0" smtClean="0">
                <a:solidFill>
                  <a:schemeClr val="bg1"/>
                </a:solidFill>
                <a:latin typeface="Times New Roman" panose="02020603050405020304" pitchFamily="18" charset="0"/>
                <a:cs typeface="Times New Roman" panose="02020603050405020304" pitchFamily="18" charset="0"/>
              </a:rPr>
              <a:t> is in class nine. Last year he was in class eight. Next year he will be in class ten. He wants to prosper in life.</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02" t="14613" r="5470" b="6653"/>
          <a:stretch/>
        </p:blipFill>
        <p:spPr>
          <a:xfrm>
            <a:off x="9712054" y="1137621"/>
            <a:ext cx="1641746" cy="1892181"/>
          </a:xfrm>
          <a:prstGeom prst="rect">
            <a:avLst/>
          </a:prstGeom>
        </p:spPr>
      </p:pic>
      <p:sp>
        <p:nvSpPr>
          <p:cNvPr id="5" name="Rectangle 4"/>
          <p:cNvSpPr/>
          <p:nvPr/>
        </p:nvSpPr>
        <p:spPr>
          <a:xfrm>
            <a:off x="838200" y="3149457"/>
            <a:ext cx="8769824" cy="17500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imes New Roman" panose="02020603050405020304" pitchFamily="18" charset="0"/>
                <a:cs typeface="Times New Roman" panose="02020603050405020304" pitchFamily="18" charset="0"/>
              </a:rPr>
              <a:t>a)How many sentences in the passage belong to present tense ?  b) Which sentence is past tense ?    </a:t>
            </a: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Which sentence is </a:t>
            </a:r>
            <a:r>
              <a:rPr lang="en-US" sz="3200" dirty="0" smtClean="0">
                <a:latin typeface="Times New Roman" panose="02020603050405020304" pitchFamily="18" charset="0"/>
                <a:cs typeface="Times New Roman" panose="02020603050405020304" pitchFamily="18" charset="0"/>
              </a:rPr>
              <a:t>future </a:t>
            </a:r>
            <a:r>
              <a:rPr lang="en-US" sz="3200" dirty="0">
                <a:latin typeface="Times New Roman" panose="02020603050405020304" pitchFamily="18" charset="0"/>
                <a:cs typeface="Times New Roman" panose="02020603050405020304" pitchFamily="18" charset="0"/>
              </a:rPr>
              <a:t>tense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2054" y="4969848"/>
            <a:ext cx="1641746" cy="1742058"/>
          </a:xfrm>
          <a:prstGeom prst="rect">
            <a:avLst/>
          </a:prstGeom>
        </p:spPr>
      </p:pic>
      <p:sp>
        <p:nvSpPr>
          <p:cNvPr id="7" name="Rectangle 6"/>
          <p:cNvSpPr/>
          <p:nvPr/>
        </p:nvSpPr>
        <p:spPr>
          <a:xfrm>
            <a:off x="838200" y="5019202"/>
            <a:ext cx="8769824" cy="1709144"/>
          </a:xfrm>
          <a:prstGeom prst="rect">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u="sng" dirty="0" smtClean="0">
                <a:solidFill>
                  <a:schemeClr val="tx1"/>
                </a:solidFill>
                <a:latin typeface="Times New Roman" panose="02020603050405020304" pitchFamily="18" charset="0"/>
                <a:cs typeface="Times New Roman" panose="02020603050405020304" pitchFamily="18" charset="0"/>
              </a:rPr>
              <a:t>Cheek answer: </a:t>
            </a:r>
            <a:r>
              <a:rPr lang="en-US" sz="3200" b="1" dirty="0" smtClean="0">
                <a:solidFill>
                  <a:schemeClr val="tx1"/>
                </a:solidFill>
                <a:latin typeface="Times New Roman" panose="02020603050405020304" pitchFamily="18" charset="0"/>
                <a:cs typeface="Times New Roman" panose="02020603050405020304" pitchFamily="18" charset="0"/>
              </a:rPr>
              <a:t>a) Two sentences, </a:t>
            </a:r>
          </a:p>
          <a:p>
            <a:r>
              <a:rPr lang="en-US" sz="3200" b="1" dirty="0" smtClean="0">
                <a:solidFill>
                  <a:schemeClr val="tx1"/>
                </a:solidFill>
                <a:latin typeface="Times New Roman" panose="02020603050405020304" pitchFamily="18" charset="0"/>
                <a:cs typeface="Times New Roman" panose="02020603050405020304" pitchFamily="18" charset="0"/>
              </a:rPr>
              <a:t>b) Last year he was in class eight, </a:t>
            </a:r>
          </a:p>
          <a:p>
            <a:r>
              <a:rPr lang="en-US" sz="3200" b="1" dirty="0" smtClean="0">
                <a:solidFill>
                  <a:schemeClr val="tx1"/>
                </a:solidFill>
                <a:latin typeface="Times New Roman" panose="02020603050405020304" pitchFamily="18" charset="0"/>
                <a:cs typeface="Times New Roman" panose="02020603050405020304" pitchFamily="18" charset="0"/>
              </a:rPr>
              <a:t>c) Next year he will be in class ten.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501" t="24161"/>
          <a:stretch/>
        </p:blipFill>
        <p:spPr>
          <a:xfrm>
            <a:off x="9712054" y="3157489"/>
            <a:ext cx="1633178" cy="1629700"/>
          </a:xfrm>
          <a:prstGeom prst="rect">
            <a:avLst/>
          </a:prstGeom>
        </p:spPr>
      </p:pic>
    </p:spTree>
    <p:extLst>
      <p:ext uri="{BB962C8B-B14F-4D97-AF65-F5344CB8AC3E}">
        <p14:creationId xmlns:p14="http://schemas.microsoft.com/office/powerpoint/2010/main" val="1577461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 calcmode="lin" valueType="num">
                                      <p:cBhvr>
                                        <p:cTn id="5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 calcmode="lin" valueType="num">
                                      <p:cBhvr>
                                        <p:cTn id="7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 calcmode="lin" valueType="num">
                                      <p:cBhvr>
                                        <p:cTn id="79"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0"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81"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82" dur="1000"/>
                                        <p:tgtEl>
                                          <p:spTgt spid="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anim calcmode="lin" valueType="num">
                                      <p:cBhvr>
                                        <p:cTn id="8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8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3480179" y="149373"/>
            <a:ext cx="5145205" cy="792321"/>
          </a:xfrm>
          <a:prstGeom prst="flowChartTerminator">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latin typeface="Times New Roman" panose="02020603050405020304" pitchFamily="18" charset="0"/>
                <a:cs typeface="Times New Roman" panose="02020603050405020304" pitchFamily="18" charset="0"/>
              </a:rPr>
              <a:t>GROUP WORK</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96288" y="1091819"/>
            <a:ext cx="7165074" cy="600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Fill in the gaps using right form of verbs in the box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06384231"/>
              </p:ext>
            </p:extLst>
          </p:nvPr>
        </p:nvGraphicFramePr>
        <p:xfrm>
          <a:off x="996291" y="1823166"/>
          <a:ext cx="6891475" cy="739142"/>
        </p:xfrm>
        <a:graphic>
          <a:graphicData uri="http://schemas.openxmlformats.org/drawingml/2006/table">
            <a:tbl>
              <a:tblPr firstRow="1" bandRow="1">
                <a:tableStyleId>{D7AC3CCA-C797-4891-BE02-D94E43425B78}</a:tableStyleId>
              </a:tblPr>
              <a:tblGrid>
                <a:gridCol w="1378295"/>
                <a:gridCol w="1378295"/>
                <a:gridCol w="1378295"/>
                <a:gridCol w="1378295"/>
                <a:gridCol w="1378295"/>
              </a:tblGrid>
              <a:tr h="368302">
                <a:tc>
                  <a:txBody>
                    <a:bodyPr/>
                    <a:lstStyle/>
                    <a:p>
                      <a:r>
                        <a:rPr lang="en-US" sz="1800" dirty="0" smtClean="0"/>
                        <a:t>grow</a:t>
                      </a:r>
                      <a:endParaRPr lang="en-US" sz="1800" dirty="0"/>
                    </a:p>
                  </a:txBody>
                  <a:tcPr/>
                </a:tc>
                <a:tc>
                  <a:txBody>
                    <a:bodyPr/>
                    <a:lstStyle/>
                    <a:p>
                      <a:r>
                        <a:rPr lang="en-US" sz="1800" dirty="0" smtClean="0"/>
                        <a:t>to be</a:t>
                      </a:r>
                      <a:endParaRPr lang="en-US" sz="1800" dirty="0"/>
                    </a:p>
                  </a:txBody>
                  <a:tcPr/>
                </a:tc>
                <a:tc>
                  <a:txBody>
                    <a:bodyPr/>
                    <a:lstStyle/>
                    <a:p>
                      <a:r>
                        <a:rPr lang="en-US" sz="1800" dirty="0" smtClean="0"/>
                        <a:t>work</a:t>
                      </a:r>
                      <a:endParaRPr lang="en-US" sz="1800" dirty="0"/>
                    </a:p>
                  </a:txBody>
                  <a:tcPr/>
                </a:tc>
                <a:tc>
                  <a:txBody>
                    <a:bodyPr/>
                    <a:lstStyle/>
                    <a:p>
                      <a:r>
                        <a:rPr lang="en-US" sz="1800" dirty="0" smtClean="0"/>
                        <a:t>get </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hope</a:t>
                      </a:r>
                      <a:endParaRPr lang="en-US" sz="1800" dirty="0"/>
                    </a:p>
                  </a:txBody>
                  <a:tcPr/>
                </a:tc>
              </a:tr>
              <a:tr h="370840">
                <a:tc>
                  <a:txBody>
                    <a:bodyPr/>
                    <a:lstStyle/>
                    <a:p>
                      <a:r>
                        <a:rPr lang="en-US" sz="1800" dirty="0" smtClean="0"/>
                        <a:t>use</a:t>
                      </a:r>
                      <a:endParaRPr lang="en-US" sz="1800" dirty="0"/>
                    </a:p>
                  </a:txBody>
                  <a:tcPr/>
                </a:tc>
                <a:tc>
                  <a:txBody>
                    <a:bodyPr/>
                    <a:lstStyle/>
                    <a:p>
                      <a:r>
                        <a:rPr lang="en-US" sz="1800" dirty="0" smtClean="0"/>
                        <a:t>know</a:t>
                      </a:r>
                      <a:endParaRPr lang="en-US" sz="1800" dirty="0"/>
                    </a:p>
                  </a:txBody>
                  <a:tcPr/>
                </a:tc>
                <a:tc>
                  <a:txBody>
                    <a:bodyPr/>
                    <a:lstStyle/>
                    <a:p>
                      <a:r>
                        <a:rPr lang="en-US" sz="1800" dirty="0" smtClean="0"/>
                        <a:t>believe</a:t>
                      </a:r>
                      <a:endParaRPr lang="en-US" sz="1800" dirty="0"/>
                    </a:p>
                  </a:txBody>
                  <a:tcPr/>
                </a:tc>
                <a:tc>
                  <a:txBody>
                    <a:bodyPr/>
                    <a:lstStyle/>
                    <a:p>
                      <a:r>
                        <a:rPr lang="en-US" sz="1800" dirty="0" smtClean="0"/>
                        <a:t>think</a:t>
                      </a:r>
                      <a:endParaRPr lang="en-US" sz="1800" dirty="0"/>
                    </a:p>
                  </a:txBody>
                  <a:tcPr/>
                </a:tc>
                <a:tc>
                  <a:txBody>
                    <a:bodyPr/>
                    <a:lstStyle/>
                    <a:p>
                      <a:r>
                        <a:rPr lang="en-US" sz="1800" dirty="0" smtClean="0"/>
                        <a:t>to use</a:t>
                      </a:r>
                      <a:endParaRPr lang="en-US" sz="1800" dirty="0"/>
                    </a:p>
                  </a:txBody>
                  <a:tcPr/>
                </a:tc>
              </a:tr>
            </a:tbl>
          </a:graphicData>
        </a:graphic>
      </p:graphicFrame>
      <p:sp>
        <p:nvSpPr>
          <p:cNvPr id="7" name="Rectangle 6"/>
          <p:cNvSpPr/>
          <p:nvPr/>
        </p:nvSpPr>
        <p:spPr>
          <a:xfrm>
            <a:off x="996288" y="2797790"/>
            <a:ext cx="6891478" cy="3048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Times New Roman" panose="02020603050405020304" pitchFamily="18" charset="0"/>
                <a:cs typeface="Times New Roman" panose="02020603050405020304" pitchFamily="18" charset="0"/>
              </a:rPr>
              <a:t>Ali a)...... a farmer. He b)……very hard. He c)…... fertile land on which he d)…… different crops. He e) …..how to f).….fertilizer. Last year he g).…..the award of the best farmer in the village. The villagers h)…..that he will get the same award this year too. But Ali </a:t>
            </a:r>
            <a:r>
              <a:rPr lang="en-US" sz="2400" b="1" dirty="0" err="1" smtClean="0">
                <a:solidFill>
                  <a:schemeClr val="bg1"/>
                </a:solidFill>
                <a:latin typeface="Times New Roman" panose="02020603050405020304" pitchFamily="18" charset="0"/>
                <a:cs typeface="Times New Roman" panose="02020603050405020304" pitchFamily="18" charset="0"/>
              </a:rPr>
              <a:t>i</a:t>
            </a:r>
            <a:r>
              <a:rPr lang="en-US" sz="2400" b="1" dirty="0" smtClean="0">
                <a:solidFill>
                  <a:schemeClr val="bg1"/>
                </a:solidFill>
                <a:latin typeface="Times New Roman" panose="02020603050405020304" pitchFamily="18" charset="0"/>
                <a:cs typeface="Times New Roman" panose="02020603050405020304" pitchFamily="18" charset="0"/>
              </a:rPr>
              <a:t>)…..to become the best farmer in the district. He </a:t>
            </a:r>
            <a:r>
              <a:rPr lang="en-US" sz="2400" b="1" dirty="0">
                <a:solidFill>
                  <a:schemeClr val="bg1"/>
                </a:solidFill>
                <a:latin typeface="Times New Roman" panose="02020603050405020304" pitchFamily="18" charset="0"/>
                <a:cs typeface="Times New Roman" panose="02020603050405020304" pitchFamily="18" charset="0"/>
              </a:rPr>
              <a:t>j</a:t>
            </a:r>
            <a:r>
              <a:rPr lang="en-US" sz="2400" b="1" dirty="0" smtClean="0">
                <a:solidFill>
                  <a:schemeClr val="bg1"/>
                </a:solidFill>
                <a:latin typeface="Times New Roman" panose="02020603050405020304" pitchFamily="18" charset="0"/>
                <a:cs typeface="Times New Roman" panose="02020603050405020304" pitchFamily="18" charset="0"/>
              </a:rPr>
              <a:t>)…..that diligence is the mother of good luck.</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96288" y="6105235"/>
            <a:ext cx="10262475" cy="4958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a)is b)works c)uses d)grows e)knew f)use g)got </a:t>
            </a:r>
            <a:r>
              <a:rPr lang="en-US" sz="2400" b="1" dirty="0">
                <a:solidFill>
                  <a:srgbClr val="FF0000"/>
                </a:solidFill>
                <a:latin typeface="Times New Roman" panose="02020603050405020304" pitchFamily="18" charset="0"/>
                <a:cs typeface="Times New Roman" panose="02020603050405020304" pitchFamily="18" charset="0"/>
              </a:rPr>
              <a:t>h</a:t>
            </a:r>
            <a:r>
              <a:rPr lang="en-US" sz="2400" b="1" dirty="0" smtClean="0">
                <a:solidFill>
                  <a:srgbClr val="FF0000"/>
                </a:solidFill>
                <a:latin typeface="Times New Roman" panose="02020603050405020304" pitchFamily="18" charset="0"/>
                <a:cs typeface="Times New Roman" panose="02020603050405020304" pitchFamily="18" charset="0"/>
              </a:rPr>
              <a:t>)hope </a:t>
            </a:r>
            <a:r>
              <a:rPr lang="en-US" sz="2400" b="1" dirty="0" err="1"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)thought j)believes</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8790" t="19683" r="10613" b="19869"/>
          <a:stretch/>
        </p:blipFill>
        <p:spPr>
          <a:xfrm>
            <a:off x="8002242" y="3580265"/>
            <a:ext cx="3256521" cy="22520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069" y="1096370"/>
            <a:ext cx="3227694" cy="2411105"/>
          </a:xfrm>
          <a:prstGeom prst="rect">
            <a:avLst/>
          </a:prstGeom>
        </p:spPr>
      </p:pic>
    </p:spTree>
    <p:extLst>
      <p:ext uri="{BB962C8B-B14F-4D97-AF65-F5344CB8AC3E}">
        <p14:creationId xmlns:p14="http://schemas.microsoft.com/office/powerpoint/2010/main" val="1152708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barn(inVertical)">
                                      <p:cBhvr>
                                        <p:cTn id="5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INDIVIDUAL WORK</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79714"/>
            <a:ext cx="10515600" cy="5390343"/>
          </a:xfrm>
        </p:spPr>
        <p:txBody>
          <a:bodyPr/>
          <a:lstStyle/>
          <a:p>
            <a:pPr marL="0" indent="0">
              <a:buNone/>
            </a:pP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smtClean="0">
                <a:solidFill>
                  <a:srgbClr val="002060"/>
                </a:solidFill>
                <a:latin typeface="Times New Roman" panose="02020603050405020304" pitchFamily="18" charset="0"/>
                <a:cs typeface="Times New Roman" panose="02020603050405020304" pitchFamily="18" charset="0"/>
              </a:rPr>
              <a:t>Follow &amp; answer the questions-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36" y="2013563"/>
            <a:ext cx="6172200" cy="4762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604" y="1450074"/>
            <a:ext cx="3817880" cy="2535072"/>
          </a:xfrm>
          <a:prstGeom prst="rect">
            <a:avLst/>
          </a:prstGeom>
        </p:spPr>
      </p:pic>
      <p:sp>
        <p:nvSpPr>
          <p:cNvPr id="11" name="Rectangle 10"/>
          <p:cNvSpPr/>
          <p:nvPr/>
        </p:nvSpPr>
        <p:spPr>
          <a:xfrm>
            <a:off x="7792871" y="4990721"/>
            <a:ext cx="3138985" cy="100064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Ans</a:t>
            </a:r>
            <a:r>
              <a:rPr lang="en-US" sz="4000" dirty="0" smtClean="0"/>
              <a:t>: a) </a:t>
            </a:r>
            <a:r>
              <a:rPr lang="en-US" sz="4000" b="1" dirty="0" smtClean="0"/>
              <a:t>takes</a:t>
            </a:r>
            <a:endParaRPr lang="en-US" sz="4000" b="1" dirty="0"/>
          </a:p>
        </p:txBody>
      </p:sp>
    </p:spTree>
    <p:extLst>
      <p:ext uri="{BB962C8B-B14F-4D97-AF65-F5344CB8AC3E}">
        <p14:creationId xmlns:p14="http://schemas.microsoft.com/office/powerpoint/2010/main" val="3919771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819" y="1439839"/>
            <a:ext cx="8360392" cy="5312332"/>
          </a:xfrm>
          <a:prstGeom prst="rect">
            <a:avLst/>
          </a:prstGeom>
        </p:spPr>
      </p:pic>
      <p:sp>
        <p:nvSpPr>
          <p:cNvPr id="2" name="Rectangle 1"/>
          <p:cNvSpPr/>
          <p:nvPr/>
        </p:nvSpPr>
        <p:spPr>
          <a:xfrm>
            <a:off x="1824819" y="409432"/>
            <a:ext cx="8360392" cy="83251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latin typeface="Times New Roman" panose="02020603050405020304" pitchFamily="18" charset="0"/>
                <a:cs typeface="Times New Roman" panose="02020603050405020304" pitchFamily="18" charset="0"/>
              </a:rPr>
              <a:t>Which option is correct &amp; which tense ?</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862" y="5242417"/>
            <a:ext cx="1025857" cy="948918"/>
          </a:xfrm>
          <a:prstGeom prst="rect">
            <a:avLst/>
          </a:prstGeom>
        </p:spPr>
      </p:pic>
    </p:spTree>
    <p:extLst>
      <p:ext uri="{BB962C8B-B14F-4D97-AF65-F5344CB8AC3E}">
        <p14:creationId xmlns:p14="http://schemas.microsoft.com/office/powerpoint/2010/main" val="1153465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40" y="228649"/>
            <a:ext cx="10066361" cy="945060"/>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Which option is correct ?</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srcRect l="9017" t="19108" r="6638" b="8940"/>
          <a:stretch/>
        </p:blipFill>
        <p:spPr>
          <a:xfrm>
            <a:off x="1142940" y="1341309"/>
            <a:ext cx="10245338" cy="52846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804" y="5387795"/>
            <a:ext cx="1303361" cy="1238193"/>
          </a:xfrm>
          <a:prstGeom prst="rect">
            <a:avLst/>
          </a:prstGeom>
        </p:spPr>
      </p:pic>
    </p:spTree>
    <p:extLst>
      <p:ext uri="{BB962C8B-B14F-4D97-AF65-F5344CB8AC3E}">
        <p14:creationId xmlns:p14="http://schemas.microsoft.com/office/powerpoint/2010/main" val="15045418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67" b="9851"/>
          <a:stretch/>
        </p:blipFill>
        <p:spPr>
          <a:xfrm>
            <a:off x="2680647" y="245659"/>
            <a:ext cx="6777252" cy="5363571"/>
          </a:xfrm>
          <a:prstGeom prst="rect">
            <a:avLst/>
          </a:prstGeom>
        </p:spPr>
      </p:pic>
      <p:sp>
        <p:nvSpPr>
          <p:cNvPr id="4" name="Rectangle 3"/>
          <p:cNvSpPr/>
          <p:nvPr/>
        </p:nvSpPr>
        <p:spPr>
          <a:xfrm>
            <a:off x="4206353" y="5704764"/>
            <a:ext cx="3725839"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Ans</a:t>
            </a:r>
            <a:r>
              <a:rPr lang="en-US" sz="3600" b="1" dirty="0" smtClean="0">
                <a:solidFill>
                  <a:srgbClr val="FF0000"/>
                </a:solidFill>
                <a:latin typeface="Times New Roman" panose="02020603050405020304" pitchFamily="18" charset="0"/>
                <a:cs typeface="Times New Roman" panose="02020603050405020304" pitchFamily="18" charset="0"/>
              </a:rPr>
              <a:t>: a)will arrive</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741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a:solidFill>
            <a:srgbClr val="00B0F0"/>
          </a:solidFill>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Evaluation:</a:t>
            </a:r>
            <a:r>
              <a:rPr lang="en-US" dirty="0" smtClean="0">
                <a:solidFill>
                  <a:srgbClr val="C00000"/>
                </a:solidFill>
                <a:latin typeface="Times New Roman" panose="02020603050405020304" pitchFamily="18" charset="0"/>
                <a:cs typeface="Times New Roman" panose="02020603050405020304" pitchFamily="18" charset="0"/>
              </a:rPr>
              <a:t> </a:t>
            </a:r>
            <a:r>
              <a:rPr lang="en-US" b="1" dirty="0" smtClean="0">
                <a:solidFill>
                  <a:srgbClr val="C00000"/>
                </a:solidFill>
                <a:latin typeface="Times New Roman" panose="02020603050405020304" pitchFamily="18" charset="0"/>
                <a:cs typeface="Times New Roman" panose="02020603050405020304" pitchFamily="18" charset="0"/>
              </a:rPr>
              <a:t>(Find out which tense ?)</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046" y="1364775"/>
            <a:ext cx="10393907" cy="5336275"/>
          </a:xfrm>
        </p:spPr>
        <p:txBody>
          <a:bodyPr>
            <a:normAutofit fontScale="92500" lnSpcReduction="10000"/>
          </a:bodyPr>
          <a:lstStyle/>
          <a:p>
            <a:pPr marL="0" indent="0">
              <a:buNone/>
            </a:pPr>
            <a:r>
              <a:rPr lang="en-US" sz="4400" b="1" dirty="0" smtClean="0">
                <a:solidFill>
                  <a:srgbClr val="002060"/>
                </a:solidFill>
                <a:latin typeface="Times New Roman" panose="02020603050405020304" pitchFamily="18" charset="0"/>
                <a:cs typeface="Times New Roman" panose="02020603050405020304" pitchFamily="18" charset="0"/>
              </a:rPr>
              <a:t>a)</a:t>
            </a:r>
            <a:r>
              <a:rPr lang="en-US" sz="4400" b="1" dirty="0" err="1" smtClean="0">
                <a:solidFill>
                  <a:srgbClr val="002060"/>
                </a:solidFill>
                <a:latin typeface="Times New Roman" panose="02020603050405020304" pitchFamily="18" charset="0"/>
                <a:cs typeface="Times New Roman" panose="02020603050405020304" pitchFamily="18" charset="0"/>
              </a:rPr>
              <a:t>Shapla</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u="sng" dirty="0" smtClean="0">
                <a:solidFill>
                  <a:srgbClr val="002060"/>
                </a:solidFill>
                <a:latin typeface="Times New Roman" panose="02020603050405020304" pitchFamily="18" charset="0"/>
                <a:cs typeface="Times New Roman" panose="02020603050405020304" pitchFamily="18" charset="0"/>
              </a:rPr>
              <a:t>sang</a:t>
            </a:r>
            <a:r>
              <a:rPr lang="en-US" sz="4400" b="1" dirty="0" smtClean="0">
                <a:solidFill>
                  <a:srgbClr val="002060"/>
                </a:solidFill>
                <a:latin typeface="Times New Roman" panose="02020603050405020304" pitchFamily="18" charset="0"/>
                <a:cs typeface="Times New Roman" panose="02020603050405020304" pitchFamily="18" charset="0"/>
              </a:rPr>
              <a:t> a song. </a:t>
            </a:r>
          </a:p>
          <a:p>
            <a:pPr marL="0" indent="0">
              <a:buNone/>
            </a:pPr>
            <a:endParaRPr lang="en-US" sz="4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4400" b="1" dirty="0" smtClean="0">
                <a:solidFill>
                  <a:srgbClr val="002060"/>
                </a:solidFill>
                <a:latin typeface="Times New Roman" panose="02020603050405020304" pitchFamily="18" charset="0"/>
                <a:cs typeface="Times New Roman" panose="02020603050405020304" pitchFamily="18" charset="0"/>
              </a:rPr>
              <a:t>b)He </a:t>
            </a:r>
            <a:r>
              <a:rPr lang="en-US" sz="4400" b="1" u="sng" dirty="0" smtClean="0">
                <a:solidFill>
                  <a:srgbClr val="002060"/>
                </a:solidFill>
                <a:latin typeface="Times New Roman" panose="02020603050405020304" pitchFamily="18" charset="0"/>
                <a:cs typeface="Times New Roman" panose="02020603050405020304" pitchFamily="18" charset="0"/>
              </a:rPr>
              <a:t>visited</a:t>
            </a:r>
            <a:r>
              <a:rPr lang="en-US" sz="4400" b="1" dirty="0" smtClean="0">
                <a:solidFill>
                  <a:srgbClr val="002060"/>
                </a:solidFill>
                <a:latin typeface="Times New Roman" panose="02020603050405020304" pitchFamily="18" charset="0"/>
                <a:cs typeface="Times New Roman" panose="02020603050405020304" pitchFamily="18" charset="0"/>
              </a:rPr>
              <a:t> our house.</a:t>
            </a:r>
          </a:p>
          <a:p>
            <a:pPr marL="0" indent="0">
              <a:buNone/>
            </a:pPr>
            <a:endParaRPr lang="en-US" sz="4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4400" b="1" dirty="0" smtClean="0">
                <a:solidFill>
                  <a:srgbClr val="002060"/>
                </a:solidFill>
                <a:latin typeface="Times New Roman" panose="02020603050405020304" pitchFamily="18" charset="0"/>
                <a:cs typeface="Times New Roman" panose="02020603050405020304" pitchFamily="18" charset="0"/>
              </a:rPr>
              <a:t>c)Newton </a:t>
            </a:r>
            <a:r>
              <a:rPr lang="en-US" sz="4400" b="1" u="sng" dirty="0" smtClean="0">
                <a:solidFill>
                  <a:srgbClr val="002060"/>
                </a:solidFill>
                <a:latin typeface="Times New Roman" panose="02020603050405020304" pitchFamily="18" charset="0"/>
                <a:cs typeface="Times New Roman" panose="02020603050405020304" pitchFamily="18" charset="0"/>
              </a:rPr>
              <a:t>is </a:t>
            </a:r>
            <a:r>
              <a:rPr lang="en-US" sz="4400" b="1" dirty="0" smtClean="0">
                <a:solidFill>
                  <a:srgbClr val="002060"/>
                </a:solidFill>
                <a:latin typeface="Times New Roman" panose="02020603050405020304" pitchFamily="18" charset="0"/>
                <a:cs typeface="Times New Roman" panose="02020603050405020304" pitchFamily="18" charset="0"/>
              </a:rPr>
              <a:t>a scientist.</a:t>
            </a:r>
            <a:r>
              <a:rPr lang="en-US" dirty="0" smtClean="0">
                <a:solidFill>
                  <a:srgbClr val="002060"/>
                </a:solidFill>
                <a:latin typeface="Times New Roman" panose="02020603050405020304" pitchFamily="18" charset="0"/>
                <a:cs typeface="Times New Roman" panose="02020603050405020304" pitchFamily="18" charset="0"/>
              </a:rPr>
              <a:t>	</a:t>
            </a:r>
          </a:p>
          <a:p>
            <a:pPr marL="0" indent="0">
              <a:buNone/>
            </a:pPr>
            <a:endParaRPr lang="en-US"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002060"/>
                </a:solidFill>
                <a:latin typeface="Times New Roman" panose="02020603050405020304" pitchFamily="18" charset="0"/>
                <a:cs typeface="Times New Roman" panose="02020603050405020304" pitchFamily="18" charset="0"/>
              </a:rPr>
              <a:t>d)The boy </a:t>
            </a:r>
            <a:r>
              <a:rPr lang="en-US" sz="4000" b="1" u="sng" dirty="0" smtClean="0">
                <a:solidFill>
                  <a:srgbClr val="002060"/>
                </a:solidFill>
                <a:latin typeface="Times New Roman" panose="02020603050405020304" pitchFamily="18" charset="0"/>
                <a:cs typeface="Times New Roman" panose="02020603050405020304" pitchFamily="18" charset="0"/>
              </a:rPr>
              <a:t>went</a:t>
            </a:r>
            <a:r>
              <a:rPr lang="en-US" sz="4000" b="1" dirty="0" smtClean="0">
                <a:solidFill>
                  <a:srgbClr val="002060"/>
                </a:solidFill>
                <a:latin typeface="Times New Roman" panose="02020603050405020304" pitchFamily="18" charset="0"/>
                <a:cs typeface="Times New Roman" panose="02020603050405020304" pitchFamily="18" charset="0"/>
              </a:rPr>
              <a:t> to school.</a:t>
            </a:r>
          </a:p>
          <a:p>
            <a:pPr marL="0" indent="0">
              <a:buNone/>
            </a:pPr>
            <a:endParaRPr lang="en-US" sz="40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002060"/>
                </a:solidFill>
                <a:latin typeface="Times New Roman" panose="02020603050405020304" pitchFamily="18" charset="0"/>
                <a:cs typeface="Times New Roman" panose="02020603050405020304" pitchFamily="18" charset="0"/>
              </a:rPr>
              <a:t>e)He </a:t>
            </a:r>
            <a:r>
              <a:rPr lang="en-US" sz="4000" b="1" u="sng" dirty="0" smtClean="0">
                <a:solidFill>
                  <a:srgbClr val="002060"/>
                </a:solidFill>
                <a:latin typeface="Times New Roman" panose="02020603050405020304" pitchFamily="18" charset="0"/>
                <a:cs typeface="Times New Roman" panose="02020603050405020304" pitchFamily="18" charset="0"/>
              </a:rPr>
              <a:t>will arrive </a:t>
            </a:r>
            <a:r>
              <a:rPr lang="en-US" sz="4000" b="1" dirty="0" smtClean="0">
                <a:solidFill>
                  <a:srgbClr val="002060"/>
                </a:solidFill>
                <a:latin typeface="Times New Roman" panose="02020603050405020304" pitchFamily="18" charset="0"/>
                <a:cs typeface="Times New Roman" panose="02020603050405020304" pitchFamily="18" charset="0"/>
              </a:rPr>
              <a:t>home.</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Flowchart: Terminator 3"/>
          <p:cNvSpPr/>
          <p:nvPr/>
        </p:nvSpPr>
        <p:spPr>
          <a:xfrm>
            <a:off x="7413004" y="1431869"/>
            <a:ext cx="3070747" cy="61414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Past tense</a:t>
            </a:r>
            <a:endParaRPr lang="en-US" sz="4000" b="1" dirty="0">
              <a:latin typeface="Times New Roman" panose="02020603050405020304" pitchFamily="18" charset="0"/>
              <a:cs typeface="Times New Roman" panose="02020603050405020304" pitchFamily="18" charset="0"/>
            </a:endParaRPr>
          </a:p>
        </p:txBody>
      </p:sp>
      <p:sp>
        <p:nvSpPr>
          <p:cNvPr id="6" name="Flowchart: Terminator 5"/>
          <p:cNvSpPr/>
          <p:nvPr/>
        </p:nvSpPr>
        <p:spPr>
          <a:xfrm>
            <a:off x="7413004" y="2622083"/>
            <a:ext cx="3070747" cy="61414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Past tense</a:t>
            </a:r>
            <a:endParaRPr lang="en-US" sz="4000" b="1" dirty="0">
              <a:latin typeface="Times New Roman" panose="02020603050405020304" pitchFamily="18" charset="0"/>
              <a:cs typeface="Times New Roman" panose="02020603050405020304" pitchFamily="18" charset="0"/>
            </a:endParaRPr>
          </a:p>
        </p:txBody>
      </p:sp>
      <p:sp>
        <p:nvSpPr>
          <p:cNvPr id="7" name="Flowchart: Terminator 6"/>
          <p:cNvSpPr/>
          <p:nvPr/>
        </p:nvSpPr>
        <p:spPr>
          <a:xfrm>
            <a:off x="7413005" y="3853227"/>
            <a:ext cx="3070747" cy="61414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Present tense</a:t>
            </a:r>
            <a:endParaRPr lang="en-US" sz="3600" b="1" dirty="0">
              <a:latin typeface="Times New Roman" panose="02020603050405020304" pitchFamily="18" charset="0"/>
              <a:cs typeface="Times New Roman" panose="02020603050405020304" pitchFamily="18" charset="0"/>
            </a:endParaRPr>
          </a:p>
        </p:txBody>
      </p:sp>
      <p:sp>
        <p:nvSpPr>
          <p:cNvPr id="8" name="Flowchart: Terminator 7"/>
          <p:cNvSpPr/>
          <p:nvPr/>
        </p:nvSpPr>
        <p:spPr>
          <a:xfrm>
            <a:off x="7413005" y="4950726"/>
            <a:ext cx="3070747" cy="61414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Past tense</a:t>
            </a:r>
            <a:endParaRPr lang="en-US" sz="4000" b="1" dirty="0">
              <a:latin typeface="Times New Roman" panose="02020603050405020304" pitchFamily="18" charset="0"/>
              <a:cs typeface="Times New Roman" panose="02020603050405020304" pitchFamily="18" charset="0"/>
            </a:endParaRPr>
          </a:p>
        </p:txBody>
      </p:sp>
      <p:sp>
        <p:nvSpPr>
          <p:cNvPr id="9" name="Flowchart: Terminator 8"/>
          <p:cNvSpPr/>
          <p:nvPr/>
        </p:nvSpPr>
        <p:spPr>
          <a:xfrm>
            <a:off x="7413005" y="6059607"/>
            <a:ext cx="3070747" cy="61414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Future tense</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165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ircle(in)">
                                      <p:cBhvr>
                                        <p:cTn id="7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1"/>
            <a:ext cx="10515600" cy="876821"/>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HOME TASK</a:t>
            </a:r>
            <a:endParaRPr lang="en-US" b="1" dirty="0">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100" y="1392213"/>
            <a:ext cx="7219700" cy="4544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838200" y="1392214"/>
            <a:ext cx="3124166" cy="454456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latin typeface="Times New Roman" panose="02020603050405020304" pitchFamily="18" charset="0"/>
                <a:cs typeface="Times New Roman" panose="02020603050405020304" pitchFamily="18" charset="0"/>
              </a:rPr>
              <a:t>Make meaningful ten sentences using present, past &amp; future </a:t>
            </a:r>
            <a:r>
              <a:rPr lang="en-US" sz="4400" b="1" dirty="0" smtClean="0">
                <a:latin typeface="Times New Roman" panose="02020603050405020304" pitchFamily="18" charset="0"/>
                <a:cs typeface="Times New Roman" panose="02020603050405020304" pitchFamily="18" charset="0"/>
              </a:rPr>
              <a:t>tense.</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820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prstTxWarp prst="textChevron">
              <a:avLst/>
            </a:prstTxWarp>
            <a:normAutofit/>
          </a:bodyPr>
          <a:lstStyle/>
          <a:p>
            <a:pPr algn="ctr"/>
            <a:r>
              <a:rPr lang="en-US" sz="7200" b="1" dirty="0" smtClean="0">
                <a:solidFill>
                  <a:srgbClr val="C00000"/>
                </a:solidFill>
                <a:latin typeface="Times New Roman" panose="02020603050405020304" pitchFamily="18" charset="0"/>
                <a:cs typeface="Times New Roman" panose="02020603050405020304" pitchFamily="18" charset="0"/>
              </a:rPr>
              <a:t>THANK YOU</a:t>
            </a:r>
            <a:endParaRPr lang="en-US" sz="72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39" y="1802642"/>
            <a:ext cx="10249468" cy="4939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40593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2791" y="122829"/>
            <a:ext cx="10407555" cy="1187355"/>
          </a:xfrm>
          <a:solidFill>
            <a:srgbClr val="00B0F0"/>
          </a:solidFill>
          <a:ln/>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5400" b="1" dirty="0" smtClean="0">
                <a:solidFill>
                  <a:srgbClr val="C00000"/>
                </a:solidFill>
                <a:latin typeface="Times New Roman" panose="02020603050405020304" pitchFamily="18" charset="0"/>
                <a:cs typeface="Times New Roman" panose="02020603050405020304" pitchFamily="18" charset="0"/>
              </a:rPr>
              <a:t>LESSON </a:t>
            </a:r>
            <a:r>
              <a:rPr lang="en-US" sz="54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DECLARATION</a:t>
            </a:r>
            <a:endParaRPr lang="en-US" sz="54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831591" y="1643603"/>
            <a:ext cx="4468755" cy="4682134"/>
          </a:xfrm>
          <a:prstGeom prst="rect">
            <a:avLst/>
          </a:prstGeom>
        </p:spPr>
      </p:pic>
      <p:sp>
        <p:nvSpPr>
          <p:cNvPr id="8" name="Oval Callout 7"/>
          <p:cNvSpPr/>
          <p:nvPr/>
        </p:nvSpPr>
        <p:spPr>
          <a:xfrm>
            <a:off x="916105" y="1355242"/>
            <a:ext cx="5180463" cy="1399848"/>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anose="02020603050405020304" pitchFamily="18" charset="0"/>
                <a:cs typeface="Times New Roman" panose="02020603050405020304" pitchFamily="18" charset="0"/>
              </a:rPr>
              <a:t>Today’s lesson is-</a:t>
            </a:r>
            <a:endParaRPr lang="en-US" sz="44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177" y="2832415"/>
            <a:ext cx="5302755" cy="3983276"/>
          </a:xfrm>
          <a:prstGeom prst="rect">
            <a:avLst/>
          </a:prstGeom>
        </p:spPr>
      </p:pic>
      <p:sp>
        <p:nvSpPr>
          <p:cNvPr id="11" name="TextBox 10"/>
          <p:cNvSpPr txBox="1"/>
          <p:nvPr/>
        </p:nvSpPr>
        <p:spPr>
          <a:xfrm>
            <a:off x="2568991" y="4713449"/>
            <a:ext cx="2125839" cy="769441"/>
          </a:xfrm>
          <a:prstGeom prst="rect">
            <a:avLst/>
          </a:prstGeom>
          <a:noFill/>
        </p:spPr>
        <p:txBody>
          <a:bodyPr wrap="square" rtlCol="0">
            <a:spAutoFit/>
            <a:scene3d>
              <a:camera prst="perspectiveAbove"/>
              <a:lightRig rig="threePt" dir="t"/>
            </a:scene3d>
          </a:bodyPr>
          <a:lstStyle/>
          <a:p>
            <a:r>
              <a:rPr lang="en-US" sz="44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atin typeface="Times New Roman" panose="02020603050405020304" pitchFamily="18" charset="0"/>
                <a:cs typeface="Times New Roman" panose="02020603050405020304" pitchFamily="18" charset="0"/>
              </a:rPr>
              <a:t>TENSE</a:t>
            </a:r>
            <a:endParaRPr lang="en-US" sz="4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181340268"/>
              </p:ext>
            </p:extLst>
          </p:nvPr>
        </p:nvGraphicFramePr>
        <p:xfrm>
          <a:off x="6909622" y="3835020"/>
          <a:ext cx="4295190" cy="1228298"/>
        </p:xfrm>
        <a:graphic>
          <a:graphicData uri="http://schemas.openxmlformats.org/drawingml/2006/table">
            <a:tbl>
              <a:tblPr firstRow="1" bandRow="1">
                <a:tableStyleId>{74C1A8A3-306A-4EB7-A6B1-4F7E0EB9C5D6}</a:tableStyleId>
              </a:tblPr>
              <a:tblGrid>
                <a:gridCol w="4295190"/>
              </a:tblGrid>
              <a:tr h="614149">
                <a:tc>
                  <a:txBody>
                    <a:bodyPr/>
                    <a:lstStyle/>
                    <a:p>
                      <a:r>
                        <a:rPr lang="en-US" dirty="0" smtClean="0"/>
                        <a:t>UNIT:</a:t>
                      </a:r>
                      <a:r>
                        <a:rPr lang="en-US" baseline="0" dirty="0" smtClean="0"/>
                        <a:t> SIX, LESSON- 1</a:t>
                      </a:r>
                    </a:p>
                  </a:txBody>
                  <a:tcPr/>
                </a:tc>
              </a:tr>
              <a:tr h="614149">
                <a:tc>
                  <a:txBody>
                    <a:bodyPr/>
                    <a:lstStyle/>
                    <a:p>
                      <a:r>
                        <a:rPr lang="en-US" dirty="0" smtClean="0"/>
                        <a:t>TIME</a:t>
                      </a:r>
                      <a:r>
                        <a:rPr lang="en-US" baseline="0" dirty="0" smtClean="0"/>
                        <a:t> : 50 MINUTES</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76831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6352"/>
            <a:ext cx="10448499" cy="863174"/>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6000" b="1" dirty="0" smtClean="0">
                <a:solidFill>
                  <a:srgbClr val="C00000"/>
                </a:solidFill>
                <a:latin typeface="Times New Roman" panose="02020603050405020304" pitchFamily="18" charset="0"/>
                <a:cs typeface="Times New Roman" panose="02020603050405020304" pitchFamily="18" charset="0"/>
              </a:rPr>
              <a:t>WHAT DO YOU SEE  ?</a:t>
            </a:r>
            <a:endParaRPr lang="en-US" sz="6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8234048"/>
              </p:ext>
            </p:extLst>
          </p:nvPr>
        </p:nvGraphicFramePr>
        <p:xfrm>
          <a:off x="838199" y="1446663"/>
          <a:ext cx="7445992" cy="914400"/>
        </p:xfrm>
        <a:graphic>
          <a:graphicData uri="http://schemas.openxmlformats.org/drawingml/2006/table">
            <a:tbl>
              <a:tblPr firstRow="1" bandRow="1">
                <a:tableStyleId>{16D9F66E-5EB9-4882-86FB-DCBF35E3C3E4}</a:tableStyleId>
              </a:tblPr>
              <a:tblGrid>
                <a:gridCol w="7445992"/>
              </a:tblGrid>
              <a:tr h="754293">
                <a:tc>
                  <a:txBody>
                    <a:bodyPr/>
                    <a:lstStyle/>
                    <a:p>
                      <a:r>
                        <a:rPr lang="en-US" sz="5400" kern="1200" dirty="0" smtClean="0"/>
                        <a:t>   She</a:t>
                      </a:r>
                      <a:r>
                        <a:rPr lang="en-US" sz="5400" kern="1200" baseline="0" dirty="0" smtClean="0"/>
                        <a:t> writes an E-mail.</a:t>
                      </a:r>
                      <a:r>
                        <a:rPr lang="en-US" sz="5400" kern="1200" baseline="0" dirty="0" smtClean="0">
                          <a:sym typeface="Wingdings" panose="05000000000000000000" pitchFamily="2" charset="2"/>
                        </a:rPr>
                        <a:t></a:t>
                      </a:r>
                      <a:endParaRPr lang="en-US" sz="5400" b="1"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137" t="92" b="7425"/>
          <a:stretch/>
        </p:blipFill>
        <p:spPr>
          <a:xfrm>
            <a:off x="8412565" y="1446663"/>
            <a:ext cx="2874133" cy="4285397"/>
          </a:xfrm>
          <a:prstGeom prst="rect">
            <a:avLst/>
          </a:prstGeom>
        </p:spPr>
      </p:pic>
      <p:sp>
        <p:nvSpPr>
          <p:cNvPr id="7" name="Right Arrow 6"/>
          <p:cNvSpPr/>
          <p:nvPr/>
        </p:nvSpPr>
        <p:spPr>
          <a:xfrm>
            <a:off x="987970" y="1787857"/>
            <a:ext cx="382137" cy="3002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26956920"/>
              </p:ext>
            </p:extLst>
          </p:nvPr>
        </p:nvGraphicFramePr>
        <p:xfrm>
          <a:off x="838199" y="3122669"/>
          <a:ext cx="7432345" cy="914400"/>
        </p:xfrm>
        <a:graphic>
          <a:graphicData uri="http://schemas.openxmlformats.org/drawingml/2006/table">
            <a:tbl>
              <a:tblPr firstRow="1" bandRow="1">
                <a:tableStyleId>{5202B0CA-FC54-4496-8BCA-5EF66A818D29}</a:tableStyleId>
              </a:tblPr>
              <a:tblGrid>
                <a:gridCol w="7432345"/>
              </a:tblGrid>
              <a:tr h="733469">
                <a:tc>
                  <a:txBody>
                    <a:bodyPr/>
                    <a:lstStyle/>
                    <a:p>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She</a:t>
                      </a:r>
                      <a:r>
                        <a:rPr lang="en-US" sz="54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wrot</a:t>
                      </a:r>
                      <a:r>
                        <a:rPr lang="en-US" sz="5400" b="1" i="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a:t>
                      </a:r>
                      <a:r>
                        <a:rPr lang="en-US" sz="54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an E-mail.</a:t>
                      </a:r>
                      <a:r>
                        <a:rPr lang="en-US" sz="48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sym typeface="Wingdings" panose="05000000000000000000" pitchFamily="2" charset="2"/>
                        </a:rPr>
                        <a:t></a:t>
                      </a:r>
                      <a:endPar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a:txBody>
                  <a:tcPr/>
                </a:tc>
              </a:tr>
            </a:tbl>
          </a:graphicData>
        </a:graphic>
      </p:graphicFrame>
      <p:sp>
        <p:nvSpPr>
          <p:cNvPr id="9" name="Right Arrow 8"/>
          <p:cNvSpPr/>
          <p:nvPr/>
        </p:nvSpPr>
        <p:spPr>
          <a:xfrm>
            <a:off x="971690" y="3478400"/>
            <a:ext cx="390100" cy="32072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92510323"/>
              </p:ext>
            </p:extLst>
          </p:nvPr>
        </p:nvGraphicFramePr>
        <p:xfrm>
          <a:off x="838199" y="4727592"/>
          <a:ext cx="7459640" cy="1004468"/>
        </p:xfrm>
        <a:graphic>
          <a:graphicData uri="http://schemas.openxmlformats.org/drawingml/2006/table">
            <a:tbl>
              <a:tblPr firstRow="1" bandRow="1">
                <a:tableStyleId>{93296810-A885-4BE3-A3E7-6D5BEEA58F35}</a:tableStyleId>
              </a:tblPr>
              <a:tblGrid>
                <a:gridCol w="7459640"/>
              </a:tblGrid>
              <a:tr h="1004468">
                <a:tc>
                  <a:txBody>
                    <a:bodyPr/>
                    <a:lstStyle/>
                    <a:p>
                      <a:r>
                        <a:rPr lang="en-US" sz="4800" dirty="0" smtClean="0">
                          <a:latin typeface="Times New Roman" panose="02020603050405020304" pitchFamily="18" charset="0"/>
                          <a:cs typeface="Times New Roman" panose="02020603050405020304" pitchFamily="18" charset="0"/>
                        </a:rPr>
                        <a:t> She</a:t>
                      </a:r>
                      <a:r>
                        <a:rPr lang="en-US" sz="4800" baseline="0" dirty="0" smtClean="0">
                          <a:latin typeface="Times New Roman" panose="02020603050405020304" pitchFamily="18" charset="0"/>
                          <a:cs typeface="Times New Roman" panose="02020603050405020304" pitchFamily="18" charset="0"/>
                        </a:rPr>
                        <a:t> will write an E-mail.</a:t>
                      </a:r>
                      <a:r>
                        <a:rPr lang="en-US" sz="4400" baseline="0" dirty="0" smtClean="0">
                          <a:latin typeface="Times New Roman" panose="02020603050405020304" pitchFamily="18" charset="0"/>
                          <a:cs typeface="Times New Roman" panose="02020603050405020304" pitchFamily="18" charset="0"/>
                          <a:sym typeface="Wingdings" panose="05000000000000000000" pitchFamily="2" charset="2"/>
                        </a:rPr>
                        <a:t></a:t>
                      </a:r>
                    </a:p>
                  </a:txBody>
                  <a:tcPr/>
                </a:tc>
              </a:tr>
            </a:tbl>
          </a:graphicData>
        </a:graphic>
      </p:graphicFrame>
      <p:sp>
        <p:nvSpPr>
          <p:cNvPr id="11" name="Right Arrow 10"/>
          <p:cNvSpPr/>
          <p:nvPr/>
        </p:nvSpPr>
        <p:spPr>
          <a:xfrm>
            <a:off x="867839" y="5046832"/>
            <a:ext cx="240262" cy="2851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358346534"/>
              </p:ext>
            </p:extLst>
          </p:nvPr>
        </p:nvGraphicFramePr>
        <p:xfrm>
          <a:off x="867838" y="5899197"/>
          <a:ext cx="10418860" cy="719967"/>
        </p:xfrm>
        <a:graphic>
          <a:graphicData uri="http://schemas.openxmlformats.org/drawingml/2006/table">
            <a:tbl>
              <a:tblPr firstRow="1" bandRow="1">
                <a:tableStyleId>{073A0DAA-6AF3-43AB-8588-CEC1D06C72B9}</a:tableStyleId>
              </a:tblPr>
              <a:tblGrid>
                <a:gridCol w="10418860"/>
              </a:tblGrid>
              <a:tr h="719967">
                <a:tc>
                  <a:txBody>
                    <a:bodyPr/>
                    <a:lstStyle/>
                    <a:p>
                      <a:r>
                        <a:rPr lang="en-US" sz="2400" dirty="0" smtClean="0"/>
                        <a:t>a)Which</a:t>
                      </a:r>
                      <a:r>
                        <a:rPr lang="en-US" sz="2400" baseline="0" dirty="0" smtClean="0"/>
                        <a:t> time indicates 3 sentences ? b) What is called the total action of time ?</a:t>
                      </a:r>
                      <a:endParaRPr lang="en-US" sz="2400" dirty="0">
                        <a:latin typeface="Times New Roman" panose="02020603050405020304" pitchFamily="18" charset="0"/>
                        <a:cs typeface="Times New Roman" panose="02020603050405020304" pitchFamily="18" charset="0"/>
                      </a:endParaRPr>
                    </a:p>
                  </a:txBody>
                  <a:tcPr/>
                </a:tc>
              </a:tr>
            </a:tbl>
          </a:graphicData>
        </a:graphic>
      </p:graphicFrame>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969" t="50349" r="32419" b="26766"/>
          <a:stretch/>
        </p:blipFill>
        <p:spPr>
          <a:xfrm>
            <a:off x="10208525" y="4281237"/>
            <a:ext cx="1078173" cy="1050761"/>
          </a:xfrm>
          <a:prstGeom prst="rect">
            <a:avLst/>
          </a:prstGeom>
        </p:spPr>
      </p:pic>
    </p:spTree>
    <p:extLst>
      <p:ext uri="{BB962C8B-B14F-4D97-AF65-F5344CB8AC3E}">
        <p14:creationId xmlns:p14="http://schemas.microsoft.com/office/powerpoint/2010/main" val="878546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OBJICTIVES:</a:t>
            </a:r>
            <a:endParaRPr lang="en-US" dirty="0"/>
          </a:p>
        </p:txBody>
      </p:sp>
      <p:sp>
        <p:nvSpPr>
          <p:cNvPr id="11" name="Content Placeholder 10"/>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838200" y="1470293"/>
          <a:ext cx="8524164" cy="701040"/>
        </p:xfrm>
        <a:graphic>
          <a:graphicData uri="http://schemas.openxmlformats.org/drawingml/2006/table">
            <a:tbl>
              <a:tblPr firstRow="1" bandRow="1">
                <a:tableStyleId>{93296810-A885-4BE3-A3E7-6D5BEEA58F35}</a:tableStyleId>
              </a:tblPr>
              <a:tblGrid>
                <a:gridCol w="8524164"/>
              </a:tblGrid>
              <a:tr h="370840">
                <a:tc>
                  <a:txBody>
                    <a:bodyPr/>
                    <a:lstStyle/>
                    <a:p>
                      <a:r>
                        <a:rPr lang="en-US" sz="4000" dirty="0" smtClean="0"/>
                        <a:t>By</a:t>
                      </a:r>
                      <a:r>
                        <a:rPr lang="en-US" sz="4000" baseline="0" dirty="0" smtClean="0"/>
                        <a:t> the end of the </a:t>
                      </a:r>
                      <a:r>
                        <a:rPr lang="en-US" sz="4000" baseline="0" dirty="0" smtClean="0">
                          <a:latin typeface="Times New Roman" panose="02020603050405020304" pitchFamily="18" charset="0"/>
                          <a:cs typeface="Times New Roman" panose="02020603050405020304" pitchFamily="18" charset="0"/>
                        </a:rPr>
                        <a:t>lesson</a:t>
                      </a:r>
                      <a:r>
                        <a:rPr lang="en-US" sz="4000" baseline="0" dirty="0" smtClean="0"/>
                        <a:t> you will have-</a:t>
                      </a:r>
                      <a:endParaRPr lang="en-US" sz="4000" dirty="0">
                        <a:latin typeface="Times New Roman" panose="02020603050405020304" pitchFamily="18" charset="0"/>
                        <a:cs typeface="Times New Roman" panose="02020603050405020304" pitchFamily="18" charset="0"/>
                      </a:endParaRPr>
                    </a:p>
                  </a:txBody>
                  <a:tcPr/>
                </a:tc>
              </a:tr>
            </a:tbl>
          </a:graphicData>
        </a:graphic>
      </p:graphicFrame>
      <p:sp>
        <p:nvSpPr>
          <p:cNvPr id="5" name="Diamond 4"/>
          <p:cNvSpPr/>
          <p:nvPr/>
        </p:nvSpPr>
        <p:spPr>
          <a:xfrm>
            <a:off x="850710" y="3318681"/>
            <a:ext cx="914400" cy="914400"/>
          </a:xfrm>
          <a:prstGeom prst="diamond">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83091669"/>
              </p:ext>
            </p:extLst>
          </p:nvPr>
        </p:nvGraphicFramePr>
        <p:xfrm>
          <a:off x="1655929" y="2390633"/>
          <a:ext cx="9548884" cy="4234381"/>
        </p:xfrm>
        <a:graphic>
          <a:graphicData uri="http://schemas.openxmlformats.org/drawingml/2006/table">
            <a:tbl>
              <a:tblPr firstRow="1" bandRow="1">
                <a:tableStyleId>{16D9F66E-5EB9-4882-86FB-DCBF35E3C3E4}</a:tableStyleId>
              </a:tblPr>
              <a:tblGrid>
                <a:gridCol w="9548884"/>
              </a:tblGrid>
              <a:tr h="980364">
                <a:tc>
                  <a:txBody>
                    <a:bodyPr/>
                    <a:lstStyle/>
                    <a:p>
                      <a:r>
                        <a:rPr lang="en-US" sz="4400" dirty="0" smtClean="0">
                          <a:solidFill>
                            <a:schemeClr val="accent1">
                              <a:lumMod val="50000"/>
                            </a:schemeClr>
                          </a:solidFill>
                          <a:latin typeface="Times New Roman" panose="02020603050405020304" pitchFamily="18" charset="0"/>
                          <a:cs typeface="Times New Roman" panose="02020603050405020304" pitchFamily="18" charset="0"/>
                        </a:rPr>
                        <a:t>Learnt what tense means. </a:t>
                      </a:r>
                      <a:endParaRPr lang="en-US" sz="4400" dirty="0">
                        <a:solidFill>
                          <a:schemeClr val="accent1">
                            <a:lumMod val="50000"/>
                          </a:schemeClr>
                        </a:solidFill>
                        <a:latin typeface="Times New Roman" panose="02020603050405020304" pitchFamily="18" charset="0"/>
                        <a:cs typeface="Times New Roman" panose="02020603050405020304" pitchFamily="18" charset="0"/>
                      </a:endParaRPr>
                    </a:p>
                  </a:txBody>
                  <a:tcPr/>
                </a:tc>
              </a:tr>
              <a:tr h="1079758">
                <a:tc>
                  <a:txBody>
                    <a:bodyPr/>
                    <a:lstStyle/>
                    <a:p>
                      <a:r>
                        <a:rPr lang="en-US" sz="4400" b="1" dirty="0" smtClean="0">
                          <a:solidFill>
                            <a:schemeClr val="accent5">
                              <a:lumMod val="75000"/>
                            </a:schemeClr>
                          </a:solidFill>
                          <a:latin typeface="Times New Roman" panose="02020603050405020304" pitchFamily="18" charset="0"/>
                          <a:cs typeface="Times New Roman" panose="02020603050405020304" pitchFamily="18" charset="0"/>
                        </a:rPr>
                        <a:t>Learnt</a:t>
                      </a:r>
                      <a:r>
                        <a:rPr lang="en-US" sz="4400" b="1" baseline="0" dirty="0" smtClean="0">
                          <a:solidFill>
                            <a:schemeClr val="accent5">
                              <a:lumMod val="75000"/>
                            </a:schemeClr>
                          </a:solidFill>
                          <a:latin typeface="Times New Roman" panose="02020603050405020304" pitchFamily="18" charset="0"/>
                          <a:cs typeface="Times New Roman" panose="02020603050405020304" pitchFamily="18" charset="0"/>
                        </a:rPr>
                        <a:t> three chief tenses &amp; their uses.</a:t>
                      </a:r>
                      <a:endParaRPr lang="en-US" sz="4400" b="1" dirty="0">
                        <a:solidFill>
                          <a:schemeClr val="accent5">
                            <a:lumMod val="75000"/>
                          </a:schemeClr>
                        </a:solidFill>
                        <a:latin typeface="Times New Roman" panose="02020603050405020304" pitchFamily="18" charset="0"/>
                        <a:cs typeface="Times New Roman" panose="02020603050405020304" pitchFamily="18" charset="0"/>
                      </a:endParaRPr>
                    </a:p>
                  </a:txBody>
                  <a:tcPr/>
                </a:tc>
              </a:tr>
              <a:tr h="1072322">
                <a:tc>
                  <a:txBody>
                    <a:bodyPr/>
                    <a:lstStyle/>
                    <a:p>
                      <a:r>
                        <a:rPr lang="en-US" sz="4400" b="1" dirty="0" smtClean="0">
                          <a:solidFill>
                            <a:srgbClr val="002060"/>
                          </a:solidFill>
                          <a:latin typeface="Times New Roman" panose="02020603050405020304" pitchFamily="18" charset="0"/>
                          <a:cs typeface="Times New Roman" panose="02020603050405020304" pitchFamily="18" charset="0"/>
                        </a:rPr>
                        <a:t>Asked</a:t>
                      </a:r>
                      <a:r>
                        <a:rPr lang="en-US" sz="4400" b="1" baseline="0" dirty="0" smtClean="0">
                          <a:solidFill>
                            <a:srgbClr val="002060"/>
                          </a:solidFill>
                          <a:latin typeface="Times New Roman" panose="02020603050405020304" pitchFamily="18" charset="0"/>
                          <a:cs typeface="Times New Roman" panose="02020603050405020304" pitchFamily="18" charset="0"/>
                        </a:rPr>
                        <a:t> &amp; answered the </a:t>
                      </a:r>
                      <a:r>
                        <a:rPr lang="en-US" sz="4400" b="1" dirty="0" smtClean="0">
                          <a:solidFill>
                            <a:srgbClr val="002060"/>
                          </a:solidFill>
                          <a:latin typeface="Times New Roman" panose="02020603050405020304" pitchFamily="18" charset="0"/>
                          <a:cs typeface="Times New Roman" panose="02020603050405020304" pitchFamily="18" charset="0"/>
                        </a:rPr>
                        <a:t>questions.</a:t>
                      </a:r>
                      <a:endParaRPr lang="en-US" sz="4400" b="1" dirty="0">
                        <a:solidFill>
                          <a:srgbClr val="002060"/>
                        </a:solidFill>
                      </a:endParaRPr>
                    </a:p>
                  </a:txBody>
                  <a:tcPr/>
                </a:tc>
              </a:tr>
              <a:tr h="1101937">
                <a:tc>
                  <a:txBody>
                    <a:bodyPr/>
                    <a:lstStyle/>
                    <a:p>
                      <a:r>
                        <a:rPr lang="en-US" sz="4400" b="1" dirty="0" smtClean="0">
                          <a:solidFill>
                            <a:srgbClr val="7030A0"/>
                          </a:solidFill>
                          <a:latin typeface="Times New Roman" panose="02020603050405020304" pitchFamily="18" charset="0"/>
                          <a:cs typeface="Times New Roman" panose="02020603050405020304" pitchFamily="18" charset="0"/>
                        </a:rPr>
                        <a:t>To</a:t>
                      </a:r>
                      <a:r>
                        <a:rPr lang="en-US" sz="4400" b="1" baseline="0" dirty="0" smtClean="0">
                          <a:solidFill>
                            <a:srgbClr val="7030A0"/>
                          </a:solidFill>
                          <a:latin typeface="Times New Roman" panose="02020603050405020304" pitchFamily="18" charset="0"/>
                          <a:cs typeface="Times New Roman" panose="02020603050405020304" pitchFamily="18" charset="0"/>
                        </a:rPr>
                        <a:t> identify 3 tenses &amp; apply it.</a:t>
                      </a:r>
                      <a:endParaRPr lang="en-US" sz="4400" b="1"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
        <p:nvSpPr>
          <p:cNvPr id="6" name="Diamond 5"/>
          <p:cNvSpPr/>
          <p:nvPr/>
        </p:nvSpPr>
        <p:spPr>
          <a:xfrm>
            <a:off x="838200" y="4451445"/>
            <a:ext cx="914400" cy="914400"/>
          </a:xfrm>
          <a:prstGeom prst="diamond">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838200" y="5584209"/>
            <a:ext cx="914400" cy="914400"/>
          </a:xfrm>
          <a:prstGeom prst="diamond">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LightScreen/>
                    </a14:imgEffect>
                  </a14:imgLayer>
                </a14:imgProps>
              </a:ext>
            </a:extLst>
          </a:blip>
          <a:stretch>
            <a:fillRect/>
          </a:stretch>
        </p:blipFill>
        <p:spPr>
          <a:xfrm>
            <a:off x="850710" y="2270634"/>
            <a:ext cx="938865" cy="9388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759738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7809" y="125233"/>
            <a:ext cx="3932222" cy="2950720"/>
          </a:xfrm>
          <a:prstGeom prst="rect">
            <a:avLst/>
          </a:prstGeom>
        </p:spPr>
      </p:pic>
      <p:pic>
        <p:nvPicPr>
          <p:cNvPr id="3" name="Picture 2"/>
          <p:cNvPicPr>
            <a:picLocks noChangeAspect="1"/>
          </p:cNvPicPr>
          <p:nvPr/>
        </p:nvPicPr>
        <p:blipFill>
          <a:blip r:embed="rId3"/>
          <a:stretch>
            <a:fillRect/>
          </a:stretch>
        </p:blipFill>
        <p:spPr>
          <a:xfrm>
            <a:off x="5878579" y="987842"/>
            <a:ext cx="1524132" cy="1688738"/>
          </a:xfrm>
          <a:prstGeom prst="rect">
            <a:avLst/>
          </a:prstGeom>
        </p:spPr>
      </p:pic>
      <p:pic>
        <p:nvPicPr>
          <p:cNvPr id="4" name="Picture 3"/>
          <p:cNvPicPr>
            <a:picLocks noChangeAspect="1"/>
          </p:cNvPicPr>
          <p:nvPr/>
        </p:nvPicPr>
        <p:blipFill>
          <a:blip r:embed="rId4"/>
          <a:stretch>
            <a:fillRect/>
          </a:stretch>
        </p:blipFill>
        <p:spPr>
          <a:xfrm>
            <a:off x="7961260" y="125233"/>
            <a:ext cx="3084843" cy="2950720"/>
          </a:xfrm>
          <a:prstGeom prst="rect">
            <a:avLst/>
          </a:prstGeom>
        </p:spPr>
      </p:pic>
      <p:pic>
        <p:nvPicPr>
          <p:cNvPr id="5" name="Picture 4"/>
          <p:cNvPicPr>
            <a:picLocks noChangeAspect="1"/>
          </p:cNvPicPr>
          <p:nvPr/>
        </p:nvPicPr>
        <p:blipFill>
          <a:blip r:embed="rId5"/>
          <a:stretch>
            <a:fillRect/>
          </a:stretch>
        </p:blipFill>
        <p:spPr>
          <a:xfrm>
            <a:off x="1255078" y="3352496"/>
            <a:ext cx="9791025" cy="3505504"/>
          </a:xfrm>
          <a:prstGeom prst="rect">
            <a:avLst/>
          </a:prstGeom>
        </p:spPr>
      </p:pic>
    </p:spTree>
    <p:extLst>
      <p:ext uri="{BB962C8B-B14F-4D97-AF65-F5344CB8AC3E}">
        <p14:creationId xmlns:p14="http://schemas.microsoft.com/office/powerpoint/2010/main" val="3173292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6352"/>
            <a:ext cx="10448499" cy="863174"/>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6000" b="1" dirty="0" smtClean="0">
                <a:solidFill>
                  <a:srgbClr val="C00000"/>
                </a:solidFill>
                <a:latin typeface="Times New Roman" panose="02020603050405020304" pitchFamily="18" charset="0"/>
                <a:cs typeface="Times New Roman" panose="02020603050405020304" pitchFamily="18" charset="0"/>
              </a:rPr>
              <a:t>WHAT DO YOU SEE  ?</a:t>
            </a:r>
            <a:endParaRPr lang="en-US" sz="6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8234048"/>
              </p:ext>
            </p:extLst>
          </p:nvPr>
        </p:nvGraphicFramePr>
        <p:xfrm>
          <a:off x="838199" y="1446663"/>
          <a:ext cx="7445992" cy="914400"/>
        </p:xfrm>
        <a:graphic>
          <a:graphicData uri="http://schemas.openxmlformats.org/drawingml/2006/table">
            <a:tbl>
              <a:tblPr firstRow="1" bandRow="1">
                <a:tableStyleId>{16D9F66E-5EB9-4882-86FB-DCBF35E3C3E4}</a:tableStyleId>
              </a:tblPr>
              <a:tblGrid>
                <a:gridCol w="7445992"/>
              </a:tblGrid>
              <a:tr h="754293">
                <a:tc>
                  <a:txBody>
                    <a:bodyPr/>
                    <a:lstStyle/>
                    <a:p>
                      <a:r>
                        <a:rPr lang="en-US" sz="5400" kern="1200" dirty="0" smtClean="0"/>
                        <a:t>   She</a:t>
                      </a:r>
                      <a:r>
                        <a:rPr lang="en-US" sz="5400" kern="1200" baseline="0" dirty="0" smtClean="0"/>
                        <a:t> writes an E-mail.</a:t>
                      </a:r>
                      <a:r>
                        <a:rPr lang="en-US" sz="5400" kern="1200" baseline="0" dirty="0" smtClean="0">
                          <a:sym typeface="Wingdings" panose="05000000000000000000" pitchFamily="2" charset="2"/>
                        </a:rPr>
                        <a:t></a:t>
                      </a:r>
                      <a:endParaRPr lang="en-US" sz="5400" b="1"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137" t="92" b="7425"/>
          <a:stretch/>
        </p:blipFill>
        <p:spPr>
          <a:xfrm>
            <a:off x="8412565" y="1446663"/>
            <a:ext cx="2874133" cy="4285397"/>
          </a:xfrm>
          <a:prstGeom prst="rect">
            <a:avLst/>
          </a:prstGeom>
        </p:spPr>
      </p:pic>
      <p:sp>
        <p:nvSpPr>
          <p:cNvPr id="7" name="Right Arrow 6"/>
          <p:cNvSpPr/>
          <p:nvPr/>
        </p:nvSpPr>
        <p:spPr>
          <a:xfrm>
            <a:off x="987970" y="1787857"/>
            <a:ext cx="382137" cy="3002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26956920"/>
              </p:ext>
            </p:extLst>
          </p:nvPr>
        </p:nvGraphicFramePr>
        <p:xfrm>
          <a:off x="838199" y="3122669"/>
          <a:ext cx="7432345" cy="914400"/>
        </p:xfrm>
        <a:graphic>
          <a:graphicData uri="http://schemas.openxmlformats.org/drawingml/2006/table">
            <a:tbl>
              <a:tblPr firstRow="1" bandRow="1">
                <a:tableStyleId>{5202B0CA-FC54-4496-8BCA-5EF66A818D29}</a:tableStyleId>
              </a:tblPr>
              <a:tblGrid>
                <a:gridCol w="7432345"/>
              </a:tblGrid>
              <a:tr h="733469">
                <a:tc>
                  <a:txBody>
                    <a:bodyPr/>
                    <a:lstStyle/>
                    <a:p>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She</a:t>
                      </a:r>
                      <a:r>
                        <a:rPr lang="en-US" sz="54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wrot</a:t>
                      </a:r>
                      <a:r>
                        <a:rPr lang="en-US" sz="5400" b="1" i="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a:t>
                      </a:r>
                      <a:r>
                        <a:rPr lang="en-US" sz="54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an E-mail.</a:t>
                      </a:r>
                      <a:r>
                        <a:rPr lang="en-US" sz="4800" b="1" cap="none" spc="0" baseline="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sym typeface="Wingdings" panose="05000000000000000000" pitchFamily="2" charset="2"/>
                        </a:rPr>
                        <a:t></a:t>
                      </a:r>
                      <a:endPar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a:txBody>
                  <a:tcPr/>
                </a:tc>
              </a:tr>
            </a:tbl>
          </a:graphicData>
        </a:graphic>
      </p:graphicFrame>
      <p:sp>
        <p:nvSpPr>
          <p:cNvPr id="9" name="Right Arrow 8"/>
          <p:cNvSpPr/>
          <p:nvPr/>
        </p:nvSpPr>
        <p:spPr>
          <a:xfrm>
            <a:off x="971690" y="3478400"/>
            <a:ext cx="390100" cy="32072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92510323"/>
              </p:ext>
            </p:extLst>
          </p:nvPr>
        </p:nvGraphicFramePr>
        <p:xfrm>
          <a:off x="838199" y="4727592"/>
          <a:ext cx="7459640" cy="1004468"/>
        </p:xfrm>
        <a:graphic>
          <a:graphicData uri="http://schemas.openxmlformats.org/drawingml/2006/table">
            <a:tbl>
              <a:tblPr firstRow="1" bandRow="1">
                <a:tableStyleId>{93296810-A885-4BE3-A3E7-6D5BEEA58F35}</a:tableStyleId>
              </a:tblPr>
              <a:tblGrid>
                <a:gridCol w="7459640"/>
              </a:tblGrid>
              <a:tr h="1004468">
                <a:tc>
                  <a:txBody>
                    <a:bodyPr/>
                    <a:lstStyle/>
                    <a:p>
                      <a:r>
                        <a:rPr lang="en-US" sz="4800" dirty="0" smtClean="0">
                          <a:latin typeface="Times New Roman" panose="02020603050405020304" pitchFamily="18" charset="0"/>
                          <a:cs typeface="Times New Roman" panose="02020603050405020304" pitchFamily="18" charset="0"/>
                        </a:rPr>
                        <a:t> She</a:t>
                      </a:r>
                      <a:r>
                        <a:rPr lang="en-US" sz="4800" baseline="0" dirty="0" smtClean="0">
                          <a:latin typeface="Times New Roman" panose="02020603050405020304" pitchFamily="18" charset="0"/>
                          <a:cs typeface="Times New Roman" panose="02020603050405020304" pitchFamily="18" charset="0"/>
                        </a:rPr>
                        <a:t> will write an E-mail.</a:t>
                      </a:r>
                      <a:r>
                        <a:rPr lang="en-US" sz="4400" baseline="0" dirty="0" smtClean="0">
                          <a:latin typeface="Times New Roman" panose="02020603050405020304" pitchFamily="18" charset="0"/>
                          <a:cs typeface="Times New Roman" panose="02020603050405020304" pitchFamily="18" charset="0"/>
                          <a:sym typeface="Wingdings" panose="05000000000000000000" pitchFamily="2" charset="2"/>
                        </a:rPr>
                        <a:t></a:t>
                      </a:r>
                    </a:p>
                  </a:txBody>
                  <a:tcPr/>
                </a:tc>
              </a:tr>
            </a:tbl>
          </a:graphicData>
        </a:graphic>
      </p:graphicFrame>
      <p:sp>
        <p:nvSpPr>
          <p:cNvPr id="11" name="Right Arrow 10"/>
          <p:cNvSpPr/>
          <p:nvPr/>
        </p:nvSpPr>
        <p:spPr>
          <a:xfrm>
            <a:off x="867839" y="5046832"/>
            <a:ext cx="240262" cy="2851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358346534"/>
              </p:ext>
            </p:extLst>
          </p:nvPr>
        </p:nvGraphicFramePr>
        <p:xfrm>
          <a:off x="867838" y="5899197"/>
          <a:ext cx="10418860" cy="719967"/>
        </p:xfrm>
        <a:graphic>
          <a:graphicData uri="http://schemas.openxmlformats.org/drawingml/2006/table">
            <a:tbl>
              <a:tblPr firstRow="1" bandRow="1">
                <a:tableStyleId>{073A0DAA-6AF3-43AB-8588-CEC1D06C72B9}</a:tableStyleId>
              </a:tblPr>
              <a:tblGrid>
                <a:gridCol w="10418860"/>
              </a:tblGrid>
              <a:tr h="719967">
                <a:tc>
                  <a:txBody>
                    <a:bodyPr/>
                    <a:lstStyle/>
                    <a:p>
                      <a:r>
                        <a:rPr lang="en-US" sz="2400" dirty="0" smtClean="0"/>
                        <a:t>a)Which</a:t>
                      </a:r>
                      <a:r>
                        <a:rPr lang="en-US" sz="2400" baseline="0" dirty="0" smtClean="0"/>
                        <a:t> time indicates 3 sentences ? b) What is called the total action of time ?</a:t>
                      </a:r>
                      <a:endParaRPr lang="en-US" sz="2400" dirty="0">
                        <a:latin typeface="Times New Roman" panose="02020603050405020304" pitchFamily="18" charset="0"/>
                        <a:cs typeface="Times New Roman" panose="02020603050405020304" pitchFamily="18" charset="0"/>
                      </a:endParaRPr>
                    </a:p>
                  </a:txBody>
                  <a:tcPr/>
                </a:tc>
              </a:tr>
            </a:tbl>
          </a:graphicData>
        </a:graphic>
      </p:graphicFrame>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969" t="50349" r="32419" b="26766"/>
          <a:stretch/>
        </p:blipFill>
        <p:spPr>
          <a:xfrm>
            <a:off x="10208525" y="4281237"/>
            <a:ext cx="1078173" cy="1050761"/>
          </a:xfrm>
          <a:prstGeom prst="rect">
            <a:avLst/>
          </a:prstGeom>
        </p:spPr>
      </p:pic>
    </p:spTree>
    <p:extLst>
      <p:ext uri="{BB962C8B-B14F-4D97-AF65-F5344CB8AC3E}">
        <p14:creationId xmlns:p14="http://schemas.microsoft.com/office/powerpoint/2010/main" val="878546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52964" cy="904117"/>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sz="5400" b="1" dirty="0" smtClean="0">
                <a:solidFill>
                  <a:srgbClr val="C00000"/>
                </a:solidFill>
                <a:latin typeface="Times New Roman" panose="02020603050405020304" pitchFamily="18" charset="0"/>
                <a:cs typeface="Times New Roman" panose="02020603050405020304" pitchFamily="18" charset="0"/>
              </a:rPr>
              <a:t>Main classification of tense </a:t>
            </a:r>
            <a:endParaRPr lang="en-US" sz="5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782273284"/>
              </p:ext>
            </p:extLst>
          </p:nvPr>
        </p:nvGraphicFramePr>
        <p:xfrm>
          <a:off x="961028" y="1269242"/>
          <a:ext cx="101346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415654" y="3725838"/>
            <a:ext cx="1951629"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TENSE</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87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4714"/>
            <a:ext cx="5084929" cy="890469"/>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en-US" b="1" dirty="0" err="1" smtClean="0">
                <a:solidFill>
                  <a:srgbClr val="C00000"/>
                </a:solidFill>
                <a:latin typeface="Times New Roman" panose="02020603050405020304" pitchFamily="18" charset="0"/>
                <a:cs typeface="Times New Roman" panose="02020603050405020304" pitchFamily="18" charset="0"/>
              </a:rPr>
              <a:t>LessonAnalysis</a:t>
            </a:r>
            <a:r>
              <a:rPr lang="en-US" b="1" dirty="0" smtClean="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55594"/>
            <a:ext cx="10407555" cy="5602406"/>
          </a:xfrm>
          <a:solidFill>
            <a:schemeClr val="accent6">
              <a:lumMod val="20000"/>
              <a:lumOff val="80000"/>
            </a:schemeClr>
          </a:solidFill>
        </p:spPr>
        <p:txBody>
          <a:bodyPr/>
          <a:lstStyle/>
          <a:p>
            <a:pPr marL="0" indent="0">
              <a:buNone/>
            </a:pPr>
            <a:r>
              <a:rPr lang="en-US" sz="3200" b="1" dirty="0" smtClean="0">
                <a:latin typeface="Times New Roman" panose="02020603050405020304" pitchFamily="18" charset="0"/>
                <a:cs typeface="Times New Roman" panose="02020603050405020304" pitchFamily="18" charset="0"/>
              </a:rPr>
              <a:t>1. I </a:t>
            </a:r>
            <a:r>
              <a:rPr lang="en-US" sz="3200" b="1" u="sng" dirty="0" smtClean="0">
                <a:solidFill>
                  <a:srgbClr val="FF0000"/>
                </a:solidFill>
                <a:latin typeface="Times New Roman" panose="02020603050405020304" pitchFamily="18" charset="0"/>
                <a:cs typeface="Times New Roman" panose="02020603050405020304" pitchFamily="18" charset="0"/>
              </a:rPr>
              <a:t>write</a:t>
            </a:r>
            <a:r>
              <a:rPr lang="en-US" sz="3200" b="1" dirty="0" smtClean="0">
                <a:latin typeface="Times New Roman" panose="02020603050405020304" pitchFamily="18" charset="0"/>
                <a:cs typeface="Times New Roman" panose="02020603050405020304" pitchFamily="18" charset="0"/>
              </a:rPr>
              <a:t> this book.</a:t>
            </a:r>
          </a:p>
          <a:p>
            <a:pPr marL="0" indent="0">
              <a:buNone/>
            </a:pPr>
            <a:r>
              <a:rPr lang="en-US" sz="3200" b="1" dirty="0" smtClean="0">
                <a:latin typeface="Times New Roman" panose="02020603050405020304" pitchFamily="18" charset="0"/>
                <a:cs typeface="Times New Roman" panose="02020603050405020304" pitchFamily="18" charset="0"/>
              </a:rPr>
              <a:t>2. I </a:t>
            </a:r>
            <a:r>
              <a:rPr lang="en-US" sz="3200" b="1" u="sng" dirty="0" smtClean="0">
                <a:solidFill>
                  <a:srgbClr val="FF0000"/>
                </a:solidFill>
                <a:latin typeface="Times New Roman" panose="02020603050405020304" pitchFamily="18" charset="0"/>
                <a:cs typeface="Times New Roman" panose="02020603050405020304" pitchFamily="18" charset="0"/>
              </a:rPr>
              <a:t>wrote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book.</a:t>
            </a:r>
          </a:p>
          <a:p>
            <a:pPr marL="0" indent="0">
              <a:buNone/>
            </a:pPr>
            <a:r>
              <a:rPr lang="en-US" sz="3200" b="1" dirty="0" smtClean="0">
                <a:latin typeface="Times New Roman" panose="02020603050405020304" pitchFamily="18" charset="0"/>
                <a:cs typeface="Times New Roman" panose="02020603050405020304" pitchFamily="18" charset="0"/>
              </a:rPr>
              <a:t>3. I </a:t>
            </a:r>
            <a:r>
              <a:rPr lang="en-US" sz="3200" b="1" u="sng" dirty="0" smtClean="0">
                <a:solidFill>
                  <a:srgbClr val="FF0000"/>
                </a:solidFill>
                <a:latin typeface="Times New Roman" panose="02020603050405020304" pitchFamily="18" charset="0"/>
                <a:cs typeface="Times New Roman" panose="02020603050405020304" pitchFamily="18" charset="0"/>
              </a:rPr>
              <a:t>shall write </a:t>
            </a:r>
            <a:r>
              <a:rPr lang="en-US" sz="3200" b="1" dirty="0" smtClean="0">
                <a:latin typeface="Times New Roman" panose="02020603050405020304" pitchFamily="18" charset="0"/>
                <a:cs typeface="Times New Roman" panose="02020603050405020304" pitchFamily="18" charset="0"/>
              </a:rPr>
              <a:t>another book.</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71" t="578" b="5507"/>
          <a:stretch/>
        </p:blipFill>
        <p:spPr>
          <a:xfrm>
            <a:off x="838199" y="2882308"/>
            <a:ext cx="4744405" cy="39756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129" y="174714"/>
            <a:ext cx="5322626" cy="6683286"/>
          </a:xfrm>
          <a:prstGeom prst="rect">
            <a:avLst/>
          </a:prstGeom>
        </p:spPr>
      </p:pic>
      <p:sp>
        <p:nvSpPr>
          <p:cNvPr id="6" name="Rectangle 5"/>
          <p:cNvSpPr/>
          <p:nvPr/>
        </p:nvSpPr>
        <p:spPr>
          <a:xfrm>
            <a:off x="838198" y="5902656"/>
            <a:ext cx="4744406" cy="95534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“Tense denotes the time of verb”</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026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18"/>
            <a:ext cx="10515600" cy="849526"/>
          </a:xfr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LET’S LEARN TENSE</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8198" y="1119116"/>
            <a:ext cx="8919951" cy="166561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4"/>
          </a:fillRef>
          <a:effectRef idx="1">
            <a:schemeClr val="accent4"/>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smtClean="0">
                <a:latin typeface="Times New Roman" panose="02020603050405020304" pitchFamily="18" charset="0"/>
                <a:cs typeface="Times New Roman" panose="02020603050405020304" pitchFamily="18" charset="0"/>
              </a:rPr>
              <a:t>Mother </a:t>
            </a:r>
            <a:r>
              <a:rPr lang="en-US" sz="3200" b="1" u="sng" dirty="0" smtClean="0">
                <a:solidFill>
                  <a:srgbClr val="FF0000"/>
                </a:solidFill>
                <a:latin typeface="Times New Roman" panose="02020603050405020304" pitchFamily="18" charset="0"/>
                <a:cs typeface="Times New Roman" panose="02020603050405020304" pitchFamily="18" charset="0"/>
              </a:rPr>
              <a:t>loves</a:t>
            </a:r>
            <a:r>
              <a:rPr lang="en-US" sz="3200" b="1" dirty="0" smtClean="0">
                <a:latin typeface="Times New Roman" panose="02020603050405020304" pitchFamily="18" charset="0"/>
                <a:cs typeface="Times New Roman" panose="02020603050405020304" pitchFamily="18" charset="0"/>
              </a:rPr>
              <a:t> her baby.</a:t>
            </a:r>
          </a:p>
          <a:p>
            <a:r>
              <a:rPr lang="en-US" sz="3200" b="1" dirty="0" smtClean="0">
                <a:latin typeface="Times New Roman" panose="02020603050405020304" pitchFamily="18" charset="0"/>
                <a:cs typeface="Times New Roman" panose="02020603050405020304" pitchFamily="18" charset="0"/>
              </a:rPr>
              <a:t>(</a:t>
            </a:r>
            <a:r>
              <a:rPr lang="en-US" sz="3200" b="1" dirty="0" smtClean="0">
                <a:solidFill>
                  <a:srgbClr val="00B050"/>
                </a:solidFill>
                <a:latin typeface="Times New Roman" panose="02020603050405020304" pitchFamily="18" charset="0"/>
                <a:cs typeface="Times New Roman" panose="02020603050405020304" pitchFamily="18" charset="0"/>
              </a:rPr>
              <a:t>Present Tense; describe an action of present time</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Structure: </a:t>
            </a:r>
            <a:r>
              <a:rPr lang="en-US" sz="3200" b="1" dirty="0" smtClean="0">
                <a:solidFill>
                  <a:srgbClr val="0070C0"/>
                </a:solidFill>
                <a:latin typeface="Times New Roman" panose="02020603050405020304" pitchFamily="18" charset="0"/>
                <a:cs typeface="Times New Roman" panose="02020603050405020304" pitchFamily="18" charset="0"/>
              </a:rPr>
              <a:t>S + V+ s/</a:t>
            </a:r>
            <a:r>
              <a:rPr lang="en-US" sz="3200" b="1" dirty="0" err="1" smtClean="0">
                <a:solidFill>
                  <a:srgbClr val="0070C0"/>
                </a:solidFill>
                <a:latin typeface="Times New Roman" panose="02020603050405020304" pitchFamily="18" charset="0"/>
                <a:cs typeface="Times New Roman" panose="02020603050405020304" pitchFamily="18" charset="0"/>
              </a:rPr>
              <a:t>es</a:t>
            </a:r>
            <a:r>
              <a:rPr lang="en-US" sz="3200" b="1" dirty="0" smtClean="0">
                <a:solidFill>
                  <a:srgbClr val="0070C0"/>
                </a:solidFill>
                <a:latin typeface="Times New Roman" panose="02020603050405020304" pitchFamily="18" charset="0"/>
                <a:cs typeface="Times New Roman" panose="02020603050405020304" pitchFamily="18" charset="0"/>
              </a:rPr>
              <a:t> + O/Com</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936" b="8049"/>
          <a:stretch/>
        </p:blipFill>
        <p:spPr>
          <a:xfrm>
            <a:off x="9865058" y="1119116"/>
            <a:ext cx="1393208" cy="166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838198" y="3089528"/>
            <a:ext cx="8919951" cy="166561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rtlCol="0" anchor="ctr"/>
          <a:lstStyle/>
          <a:p>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smtClean="0">
                <a:latin typeface="Times New Roman" panose="02020603050405020304" pitchFamily="18" charset="0"/>
                <a:cs typeface="Times New Roman" panose="02020603050405020304" pitchFamily="18" charset="0"/>
              </a:rPr>
              <a:t>  I </a:t>
            </a:r>
            <a:r>
              <a:rPr lang="en-US" sz="3200" b="1" u="sng" dirty="0" smtClean="0">
                <a:solidFill>
                  <a:srgbClr val="FF0000"/>
                </a:solidFill>
                <a:latin typeface="Times New Roman" panose="02020603050405020304" pitchFamily="18" charset="0"/>
                <a:cs typeface="Times New Roman" panose="02020603050405020304" pitchFamily="18" charset="0"/>
              </a:rPr>
              <a:t>made</a:t>
            </a:r>
            <a:r>
              <a:rPr lang="en-US" sz="3200" b="1" dirty="0" smtClean="0">
                <a:latin typeface="Times New Roman" panose="02020603050405020304" pitchFamily="18" charset="0"/>
                <a:cs typeface="Times New Roman" panose="02020603050405020304" pitchFamily="18" charset="0"/>
              </a:rPr>
              <a:t> a home.</a:t>
            </a:r>
          </a:p>
          <a:p>
            <a:r>
              <a:rPr lang="en-US" sz="3200" b="1" dirty="0" smtClean="0">
                <a:latin typeface="Times New Roman" panose="02020603050405020304" pitchFamily="18" charset="0"/>
                <a:cs typeface="Times New Roman" panose="02020603050405020304" pitchFamily="18" charset="0"/>
              </a:rPr>
              <a:t>(</a:t>
            </a:r>
            <a:r>
              <a:rPr lang="en-US" sz="3200" b="1" dirty="0" smtClean="0">
                <a:solidFill>
                  <a:srgbClr val="00B050"/>
                </a:solidFill>
                <a:latin typeface="Times New Roman" panose="02020603050405020304" pitchFamily="18" charset="0"/>
                <a:cs typeface="Times New Roman" panose="02020603050405020304" pitchFamily="18" charset="0"/>
              </a:rPr>
              <a:t>Past Tense; describe an action of past time</a:t>
            </a:r>
            <a:r>
              <a:rPr lang="en-US" sz="3200" b="1" dirty="0" smtClean="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Structure:</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S + V2 + O/Com</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8197" y="5059940"/>
            <a:ext cx="8919951" cy="166561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4"/>
          </a:fillRef>
          <a:effectRef idx="1">
            <a:schemeClr val="accent4"/>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smtClean="0">
                <a:latin typeface="Times New Roman" panose="02020603050405020304" pitchFamily="18" charset="0"/>
                <a:cs typeface="Times New Roman" panose="02020603050405020304" pitchFamily="18" charset="0"/>
              </a:rPr>
              <a:t>I shall </a:t>
            </a:r>
            <a:r>
              <a:rPr lang="en-US" sz="3200" b="1" u="sng" dirty="0" smtClean="0">
                <a:solidFill>
                  <a:srgbClr val="FF0000"/>
                </a:solidFill>
                <a:latin typeface="Times New Roman" panose="02020603050405020304" pitchFamily="18" charset="0"/>
                <a:cs typeface="Times New Roman" panose="02020603050405020304" pitchFamily="18" charset="0"/>
              </a:rPr>
              <a:t>play</a:t>
            </a:r>
            <a:r>
              <a:rPr lang="en-US" sz="3200" b="1" dirty="0" smtClean="0">
                <a:latin typeface="Times New Roman" panose="02020603050405020304" pitchFamily="18" charset="0"/>
                <a:cs typeface="Times New Roman" panose="02020603050405020304" pitchFamily="18" charset="0"/>
              </a:rPr>
              <a:t> football.</a:t>
            </a:r>
          </a:p>
          <a:p>
            <a:r>
              <a:rPr lang="en-US" sz="3200" b="1" dirty="0" smtClean="0">
                <a:latin typeface="Times New Roman" panose="02020603050405020304" pitchFamily="18" charset="0"/>
                <a:cs typeface="Times New Roman" panose="02020603050405020304" pitchFamily="18" charset="0"/>
              </a:rPr>
              <a:t>(</a:t>
            </a:r>
            <a:r>
              <a:rPr lang="en-US" sz="3200" b="1" dirty="0" smtClean="0">
                <a:solidFill>
                  <a:srgbClr val="00B050"/>
                </a:solidFill>
                <a:latin typeface="Times New Roman" panose="02020603050405020304" pitchFamily="18" charset="0"/>
                <a:cs typeface="Times New Roman" panose="02020603050405020304" pitchFamily="18" charset="0"/>
              </a:rPr>
              <a:t>Future Tense; describe an action of future time</a:t>
            </a:r>
            <a:r>
              <a:rPr lang="en-US" sz="3200" b="1" dirty="0" smtClean="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Structure:</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S + V + Shall/Will + O/Com</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2903" t="23446" r="25845" b="8651"/>
          <a:stretch/>
        </p:blipFill>
        <p:spPr>
          <a:xfrm>
            <a:off x="9865057" y="3089528"/>
            <a:ext cx="1393209" cy="166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6499" t="10228" b="11457"/>
          <a:stretch/>
        </p:blipFill>
        <p:spPr>
          <a:xfrm>
            <a:off x="9865056" y="5059940"/>
            <a:ext cx="1393209" cy="166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8080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p:cTn id="4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 calcmode="lin" valueType="num">
                                      <p:cBhvr>
                                        <p:cTn id="6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7" dur="1000"/>
                                        <p:tgtEl>
                                          <p:spTgt spid="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 calcmode="lin" valueType="num">
                                      <p:cBhvr>
                                        <p:cTn id="7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5" dur="1000"/>
                                        <p:tgtEl>
                                          <p:spTgt spid="6">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 calcmode="lin" valueType="num">
                                      <p:cBhvr>
                                        <p:cTn id="8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2000"/>
                                        <p:tgtEl>
                                          <p:spTgt spid="12"/>
                                        </p:tgtEl>
                                      </p:cBhvr>
                                    </p:animEffect>
                                    <p:anim calcmode="lin" valueType="num">
                                      <p:cBhvr>
                                        <p:cTn id="88" dur="2000" fill="hold"/>
                                        <p:tgtEl>
                                          <p:spTgt spid="12"/>
                                        </p:tgtEl>
                                        <p:attrNameLst>
                                          <p:attrName>ppt_w</p:attrName>
                                        </p:attrNameLst>
                                      </p:cBhvr>
                                      <p:tavLst>
                                        <p:tav tm="0" fmla="#ppt_w*sin(2.5*pi*$)">
                                          <p:val>
                                            <p:fltVal val="0"/>
                                          </p:val>
                                        </p:tav>
                                        <p:tav tm="100000">
                                          <p:val>
                                            <p:fltVal val="1"/>
                                          </p:val>
                                        </p:tav>
                                      </p:tavLst>
                                    </p:anim>
                                    <p:anim calcmode="lin" valueType="num">
                                      <p:cBhvr>
                                        <p:cTn id="8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randombar(horizontal)">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7">
                                            <p:txEl>
                                              <p:pRg st="0" end="0"/>
                                            </p:txEl>
                                          </p:spTgt>
                                        </p:tgtEl>
                                        <p:attrNameLst>
                                          <p:attrName>style.visibility</p:attrName>
                                        </p:attrNameLst>
                                      </p:cBhvr>
                                      <p:to>
                                        <p:strVal val="visible"/>
                                      </p:to>
                                    </p:set>
                                    <p:animEffect transition="in" filter="fade">
                                      <p:cBhvr>
                                        <p:cTn id="99" dur="1000"/>
                                        <p:tgtEl>
                                          <p:spTgt spid="7">
                                            <p:txEl>
                                              <p:pRg st="0" end="0"/>
                                            </p:txEl>
                                          </p:spTgt>
                                        </p:tgtEl>
                                      </p:cBhvr>
                                    </p:animEffect>
                                    <p:anim calcmode="lin" valueType="num">
                                      <p:cBhvr>
                                        <p:cTn id="10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7">
                                            <p:txEl>
                                              <p:pRg st="1" end="1"/>
                                            </p:txEl>
                                          </p:spTgt>
                                        </p:tgtEl>
                                        <p:attrNameLst>
                                          <p:attrName>style.visibility</p:attrName>
                                        </p:attrNameLst>
                                      </p:cBhvr>
                                      <p:to>
                                        <p:strVal val="visible"/>
                                      </p:to>
                                    </p:set>
                                    <p:animEffect transition="in" filter="circle(in)">
                                      <p:cBhvr>
                                        <p:cTn id="106" dur="2000"/>
                                        <p:tgtEl>
                                          <p:spTgt spid="7">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7">
                                            <p:txEl>
                                              <p:pRg st="2" end="2"/>
                                            </p:txEl>
                                          </p:spTgt>
                                        </p:tgtEl>
                                        <p:attrNameLst>
                                          <p:attrName>style.visibility</p:attrName>
                                        </p:attrNameLst>
                                      </p:cBhvr>
                                      <p:to>
                                        <p:strVal val="visible"/>
                                      </p:to>
                                    </p:set>
                                    <p:anim calcmode="lin" valueType="num">
                                      <p:cBhvr>
                                        <p:cTn id="11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14"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1135</TotalTime>
  <Words>619</Words>
  <Application>Microsoft Office PowerPoint</Application>
  <PresentationFormat>Custom</PresentationFormat>
  <Paragraphs>108</Paragraphs>
  <Slides>18</Slides>
  <Notes>6</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LESSON DECLARATION</vt:lpstr>
      <vt:lpstr>WHAT DO YOU SEE  ?</vt:lpstr>
      <vt:lpstr>OBJICTIVES:</vt:lpstr>
      <vt:lpstr>PowerPoint Presentation</vt:lpstr>
      <vt:lpstr>WHAT DO YOU SEE  ?</vt:lpstr>
      <vt:lpstr>Main classification of tense </vt:lpstr>
      <vt:lpstr>LessonAnalysis:</vt:lpstr>
      <vt:lpstr>LET’S LEARN TENSE</vt:lpstr>
      <vt:lpstr>Pair work ( Read the passage,ask &amp; answer)</vt:lpstr>
      <vt:lpstr>PowerPoint Presentation</vt:lpstr>
      <vt:lpstr>INDIVIDUAL WORK</vt:lpstr>
      <vt:lpstr>PowerPoint Presentation</vt:lpstr>
      <vt:lpstr>Which option is correct ?</vt:lpstr>
      <vt:lpstr>PowerPoint Presentation</vt:lpstr>
      <vt:lpstr>Evaluation: (Find out which tense ?)</vt:lpstr>
      <vt:lpstr>HOME TASK</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MHS</dc:creator>
  <cp:lastModifiedBy>Samsung</cp:lastModifiedBy>
  <cp:revision>142</cp:revision>
  <dcterms:created xsi:type="dcterms:W3CDTF">2015-05-29T14:54:47Z</dcterms:created>
  <dcterms:modified xsi:type="dcterms:W3CDTF">2020-05-08T13:43:08Z</dcterms:modified>
</cp:coreProperties>
</file>