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3" r:id="rId4"/>
    <p:sldId id="284" r:id="rId5"/>
    <p:sldId id="290" r:id="rId6"/>
    <p:sldId id="285" r:id="rId7"/>
    <p:sldId id="302" r:id="rId8"/>
    <p:sldId id="301" r:id="rId9"/>
    <p:sldId id="292" r:id="rId10"/>
    <p:sldId id="286" r:id="rId11"/>
    <p:sldId id="257" r:id="rId12"/>
    <p:sldId id="287" r:id="rId13"/>
    <p:sldId id="288" r:id="rId14"/>
    <p:sldId id="291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4538C-EBA1-4608-90E8-2D55B0EC0409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8EABB1-10A9-46CC-AA10-0B250C00A06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sz="36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মোঃ</a:t>
          </a:r>
          <a:r>
            <a:rPr lang="en-US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সাইফুল </a:t>
          </a:r>
          <a:r>
            <a:rPr lang="en-US" sz="3600" b="1" cap="none" spc="0" dirty="0" err="1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ইসলাম</a:t>
          </a:r>
          <a:r>
            <a:rPr lang="en-US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238256-71EE-4135-B4D3-2AC26B83F154}" type="parTrans" cxnId="{49E28C6A-E234-43F7-B39B-DEA69A7518C0}">
      <dgm:prSet/>
      <dgm:spPr/>
      <dgm:t>
        <a:bodyPr/>
        <a:lstStyle/>
        <a:p>
          <a:endParaRPr lang="en-US"/>
        </a:p>
      </dgm:t>
    </dgm:pt>
    <dgm:pt modelId="{1FAF3B7A-8365-49BE-B55D-853BE3445C64}" type="sibTrans" cxnId="{49E28C6A-E234-43F7-B39B-DEA69A7518C0}">
      <dgm:prSet/>
      <dgm:spPr/>
      <dgm:t>
        <a:bodyPr/>
        <a:lstStyle/>
        <a:p>
          <a:endParaRPr lang="en-US"/>
        </a:p>
      </dgm:t>
    </dgm:pt>
    <dgm:pt modelId="{57AD69D2-4B8A-4133-A371-FD021359416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সহকারি</a:t>
          </a:r>
          <a:r>
            <a:rPr lang="en-US" sz="24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প্রধান</a:t>
          </a:r>
          <a:r>
            <a:rPr lang="en-US" sz="24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শিক্ষক</a:t>
          </a:r>
          <a:endParaRPr lang="en-US" sz="2400" b="1" cap="none" spc="50" dirty="0" smtClean="0">
            <a:ln w="11430"/>
            <a:solidFill>
              <a:schemeClr val="tx2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হবিগঞ্জ</a:t>
          </a:r>
          <a:r>
            <a:rPr lang="en-US" sz="24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বালিকা</a:t>
          </a:r>
          <a:r>
            <a:rPr lang="en-US" sz="24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উচ্চ</a:t>
          </a:r>
          <a:r>
            <a:rPr lang="en-US" sz="24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50" dirty="0" err="1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24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440699F7-4DC5-4992-82EF-74B3EFAB4BC0}" type="parTrans" cxnId="{C425B4F8-6E84-4B0D-9A49-817A519EB5F0}">
      <dgm:prSet/>
      <dgm:spPr/>
      <dgm:t>
        <a:bodyPr/>
        <a:lstStyle/>
        <a:p>
          <a:endParaRPr lang="en-US"/>
        </a:p>
      </dgm:t>
    </dgm:pt>
    <dgm:pt modelId="{5C1A36B5-A74F-4A07-A752-BB378E6EA669}" type="sibTrans" cxnId="{C425B4F8-6E84-4B0D-9A49-817A519EB5F0}">
      <dgm:prSet/>
      <dgm:spPr/>
      <dgm:t>
        <a:bodyPr/>
        <a:lstStyle/>
        <a:p>
          <a:endParaRPr lang="en-US"/>
        </a:p>
      </dgm:t>
    </dgm:pt>
    <dgm:pt modelId="{7D0C74BD-C00C-4C3C-A051-6182308133E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মোবাইল</a:t>
          </a:r>
          <a:r>
            <a: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নং০১৭১৪৬২৭৬৫৫ </a:t>
          </a:r>
          <a:endParaRPr lang="en-US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55DE27EA-988B-458C-86EF-6A9A48E53758}" type="parTrans" cxnId="{BC3DE02B-E3B4-41C4-8D65-3B976477BC01}">
      <dgm:prSet/>
      <dgm:spPr/>
      <dgm:t>
        <a:bodyPr/>
        <a:lstStyle/>
        <a:p>
          <a:endParaRPr lang="en-US"/>
        </a:p>
      </dgm:t>
    </dgm:pt>
    <dgm:pt modelId="{FB7F7AAC-1A26-4680-A5AF-9BB9ABA3C67D}" type="sibTrans" cxnId="{BC3DE02B-E3B4-41C4-8D65-3B976477BC01}">
      <dgm:prSet/>
      <dgm:spPr/>
      <dgm:t>
        <a:bodyPr/>
        <a:lstStyle/>
        <a:p>
          <a:endParaRPr lang="en-US"/>
        </a:p>
      </dgm:t>
    </dgm:pt>
    <dgm:pt modelId="{F4F601E3-42D7-4498-8755-82D10AE56E7D}" type="pres">
      <dgm:prSet presAssocID="{AC74538C-EBA1-4608-90E8-2D55B0EC04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14AAA-1547-4E94-AEC7-1E26449250B7}" type="pres">
      <dgm:prSet presAssocID="{028EABB1-10A9-46CC-AA10-0B250C00A068}" presName="circle1" presStyleLbl="node1" presStyleIdx="0" presStyleCnt="3" custLinFactNeighborX="0" custLinFactNeighborY="-2604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A2AB126-ED1B-4146-80C4-029625157A73}" type="pres">
      <dgm:prSet presAssocID="{028EABB1-10A9-46CC-AA10-0B250C00A068}" presName="space" presStyleCnt="0"/>
      <dgm:spPr/>
    </dgm:pt>
    <dgm:pt modelId="{AACB589C-3FD8-496F-B3A4-216E677C5885}" type="pres">
      <dgm:prSet presAssocID="{028EABB1-10A9-46CC-AA10-0B250C00A068}" presName="rect1" presStyleLbl="alignAcc1" presStyleIdx="0" presStyleCnt="3" custLinFactNeighborX="-446" custLinFactNeighborY="-2083"/>
      <dgm:spPr/>
      <dgm:t>
        <a:bodyPr/>
        <a:lstStyle/>
        <a:p>
          <a:endParaRPr lang="en-US"/>
        </a:p>
      </dgm:t>
    </dgm:pt>
    <dgm:pt modelId="{57A03B2E-E71E-46D1-9E0B-2F9C326CD1C5}" type="pres">
      <dgm:prSet presAssocID="{57AD69D2-4B8A-4133-A371-FD0213594168}" presName="vertSpace2" presStyleLbl="node1" presStyleIdx="0" presStyleCnt="3"/>
      <dgm:spPr/>
    </dgm:pt>
    <dgm:pt modelId="{DE72F6FC-5A02-42AA-9888-618A76035100}" type="pres">
      <dgm:prSet presAssocID="{57AD69D2-4B8A-4133-A371-FD0213594168}" presName="circle2" presStyleLbl="node1" presStyleIdx="1" presStyleCnt="3" custLinFactNeighborX="-1" custLinFactNeighborY="-4007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9A644509-5A1E-44A7-AEB7-42148E47F4E7}" type="pres">
      <dgm:prSet presAssocID="{57AD69D2-4B8A-4133-A371-FD0213594168}" presName="rect2" presStyleLbl="alignAcc1" presStyleIdx="1" presStyleCnt="3" custLinFactNeighborX="0" custLinFactNeighborY="-4007"/>
      <dgm:spPr/>
      <dgm:t>
        <a:bodyPr/>
        <a:lstStyle/>
        <a:p>
          <a:endParaRPr lang="en-US"/>
        </a:p>
      </dgm:t>
    </dgm:pt>
    <dgm:pt modelId="{A11A672D-DB7D-4292-92BF-B08C6D65F96D}" type="pres">
      <dgm:prSet presAssocID="{7D0C74BD-C00C-4C3C-A051-6182308133EB}" presName="vertSpace3" presStyleLbl="node1" presStyleIdx="1" presStyleCnt="3"/>
      <dgm:spPr/>
    </dgm:pt>
    <dgm:pt modelId="{434DBFBA-58A5-4FFB-9017-F9BFEBB6F17F}" type="pres">
      <dgm:prSet presAssocID="{7D0C74BD-C00C-4C3C-A051-6182308133EB}" presName="circle3" presStyleLbl="node1" presStyleIdx="2" presStyleCnt="3" custLinFactNeighborX="-2" custLinFactNeighborY="-868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A045DC7-AA22-49D3-BA16-FE276755A7CE}" type="pres">
      <dgm:prSet presAssocID="{7D0C74BD-C00C-4C3C-A051-6182308133EB}" presName="rect3" presStyleLbl="alignAcc1" presStyleIdx="2" presStyleCnt="3" custLinFactNeighborX="0" custLinFactNeighborY="-8681"/>
      <dgm:spPr/>
      <dgm:t>
        <a:bodyPr/>
        <a:lstStyle/>
        <a:p>
          <a:endParaRPr lang="en-US"/>
        </a:p>
      </dgm:t>
    </dgm:pt>
    <dgm:pt modelId="{7512241D-846E-4D53-BF54-B19EC265CC56}" type="pres">
      <dgm:prSet presAssocID="{028EABB1-10A9-46CC-AA10-0B250C00A06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9A39B-D153-4951-ABC4-DB18517853F2}" type="pres">
      <dgm:prSet presAssocID="{57AD69D2-4B8A-4133-A371-FD021359416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3ECA2-FB60-4123-B55A-F8ADCDC8767D}" type="pres">
      <dgm:prSet presAssocID="{7D0C74BD-C00C-4C3C-A051-6182308133E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28C6A-E234-43F7-B39B-DEA69A7518C0}" srcId="{AC74538C-EBA1-4608-90E8-2D55B0EC0409}" destId="{028EABB1-10A9-46CC-AA10-0B250C00A068}" srcOrd="0" destOrd="0" parTransId="{A7238256-71EE-4135-B4D3-2AC26B83F154}" sibTransId="{1FAF3B7A-8365-49BE-B55D-853BE3445C64}"/>
    <dgm:cxn modelId="{558CE8EC-29D7-460E-8007-EEC29F73DE37}" type="presOf" srcId="{7D0C74BD-C00C-4C3C-A051-6182308133EB}" destId="{BA045DC7-AA22-49D3-BA16-FE276755A7CE}" srcOrd="0" destOrd="0" presId="urn:microsoft.com/office/officeart/2005/8/layout/target3"/>
    <dgm:cxn modelId="{51846425-87B6-4CE5-B1EE-A38728AF1C7A}" type="presOf" srcId="{028EABB1-10A9-46CC-AA10-0B250C00A068}" destId="{AACB589C-3FD8-496F-B3A4-216E677C5885}" srcOrd="0" destOrd="0" presId="urn:microsoft.com/office/officeart/2005/8/layout/target3"/>
    <dgm:cxn modelId="{C0CB1839-1A4E-4E74-BE88-921A2144A3BE}" type="presOf" srcId="{57AD69D2-4B8A-4133-A371-FD0213594168}" destId="{6F99A39B-D153-4951-ABC4-DB18517853F2}" srcOrd="1" destOrd="0" presId="urn:microsoft.com/office/officeart/2005/8/layout/target3"/>
    <dgm:cxn modelId="{5C197ED4-C88F-4082-A8EF-751115879075}" type="presOf" srcId="{028EABB1-10A9-46CC-AA10-0B250C00A068}" destId="{7512241D-846E-4D53-BF54-B19EC265CC56}" srcOrd="1" destOrd="0" presId="urn:microsoft.com/office/officeart/2005/8/layout/target3"/>
    <dgm:cxn modelId="{57D8D93E-9ADF-4EAE-8D35-EC081D5F3996}" type="presOf" srcId="{57AD69D2-4B8A-4133-A371-FD0213594168}" destId="{9A644509-5A1E-44A7-AEB7-42148E47F4E7}" srcOrd="0" destOrd="0" presId="urn:microsoft.com/office/officeart/2005/8/layout/target3"/>
    <dgm:cxn modelId="{BC3DE02B-E3B4-41C4-8D65-3B976477BC01}" srcId="{AC74538C-EBA1-4608-90E8-2D55B0EC0409}" destId="{7D0C74BD-C00C-4C3C-A051-6182308133EB}" srcOrd="2" destOrd="0" parTransId="{55DE27EA-988B-458C-86EF-6A9A48E53758}" sibTransId="{FB7F7AAC-1A26-4680-A5AF-9BB9ABA3C67D}"/>
    <dgm:cxn modelId="{98A31C29-6329-4213-B3DB-740DB88EACFB}" type="presOf" srcId="{AC74538C-EBA1-4608-90E8-2D55B0EC0409}" destId="{F4F601E3-42D7-4498-8755-82D10AE56E7D}" srcOrd="0" destOrd="0" presId="urn:microsoft.com/office/officeart/2005/8/layout/target3"/>
    <dgm:cxn modelId="{C425B4F8-6E84-4B0D-9A49-817A519EB5F0}" srcId="{AC74538C-EBA1-4608-90E8-2D55B0EC0409}" destId="{57AD69D2-4B8A-4133-A371-FD0213594168}" srcOrd="1" destOrd="0" parTransId="{440699F7-4DC5-4992-82EF-74B3EFAB4BC0}" sibTransId="{5C1A36B5-A74F-4A07-A752-BB378E6EA669}"/>
    <dgm:cxn modelId="{46B4B8C0-CD6A-40A8-AC05-A256D336293B}" type="presOf" srcId="{7D0C74BD-C00C-4C3C-A051-6182308133EB}" destId="{BAD3ECA2-FB60-4123-B55A-F8ADCDC8767D}" srcOrd="1" destOrd="0" presId="urn:microsoft.com/office/officeart/2005/8/layout/target3"/>
    <dgm:cxn modelId="{414A9F2F-0225-4EC6-852D-9EA94C35BAD9}" type="presParOf" srcId="{F4F601E3-42D7-4498-8755-82D10AE56E7D}" destId="{45A14AAA-1547-4E94-AEC7-1E26449250B7}" srcOrd="0" destOrd="0" presId="urn:microsoft.com/office/officeart/2005/8/layout/target3"/>
    <dgm:cxn modelId="{AC588D58-1CE9-44A2-9784-85DAC553A462}" type="presParOf" srcId="{F4F601E3-42D7-4498-8755-82D10AE56E7D}" destId="{BA2AB126-ED1B-4146-80C4-029625157A73}" srcOrd="1" destOrd="0" presId="urn:microsoft.com/office/officeart/2005/8/layout/target3"/>
    <dgm:cxn modelId="{12FC4B26-B1C1-4607-AA3A-E71FFCFFE473}" type="presParOf" srcId="{F4F601E3-42D7-4498-8755-82D10AE56E7D}" destId="{AACB589C-3FD8-496F-B3A4-216E677C5885}" srcOrd="2" destOrd="0" presId="urn:microsoft.com/office/officeart/2005/8/layout/target3"/>
    <dgm:cxn modelId="{12F70646-63EC-488E-9ECB-EA72456FD121}" type="presParOf" srcId="{F4F601E3-42D7-4498-8755-82D10AE56E7D}" destId="{57A03B2E-E71E-46D1-9E0B-2F9C326CD1C5}" srcOrd="3" destOrd="0" presId="urn:microsoft.com/office/officeart/2005/8/layout/target3"/>
    <dgm:cxn modelId="{6BC47193-6E93-484E-95AC-2FB793435D39}" type="presParOf" srcId="{F4F601E3-42D7-4498-8755-82D10AE56E7D}" destId="{DE72F6FC-5A02-42AA-9888-618A76035100}" srcOrd="4" destOrd="0" presId="urn:microsoft.com/office/officeart/2005/8/layout/target3"/>
    <dgm:cxn modelId="{F81B69A6-C89B-4B44-B78D-06084AA1E978}" type="presParOf" srcId="{F4F601E3-42D7-4498-8755-82D10AE56E7D}" destId="{9A644509-5A1E-44A7-AEB7-42148E47F4E7}" srcOrd="5" destOrd="0" presId="urn:microsoft.com/office/officeart/2005/8/layout/target3"/>
    <dgm:cxn modelId="{5479171B-BF29-4967-B0C6-B5E9BA5AE53C}" type="presParOf" srcId="{F4F601E3-42D7-4498-8755-82D10AE56E7D}" destId="{A11A672D-DB7D-4292-92BF-B08C6D65F96D}" srcOrd="6" destOrd="0" presId="urn:microsoft.com/office/officeart/2005/8/layout/target3"/>
    <dgm:cxn modelId="{76C92475-AD94-4F35-9342-EEA2F05D31B5}" type="presParOf" srcId="{F4F601E3-42D7-4498-8755-82D10AE56E7D}" destId="{434DBFBA-58A5-4FFB-9017-F9BFEBB6F17F}" srcOrd="7" destOrd="0" presId="urn:microsoft.com/office/officeart/2005/8/layout/target3"/>
    <dgm:cxn modelId="{55335BE5-3970-4B47-BB20-3C3D011D9CA5}" type="presParOf" srcId="{F4F601E3-42D7-4498-8755-82D10AE56E7D}" destId="{BA045DC7-AA22-49D3-BA16-FE276755A7CE}" srcOrd="8" destOrd="0" presId="urn:microsoft.com/office/officeart/2005/8/layout/target3"/>
    <dgm:cxn modelId="{11F6B17A-10A5-4EF2-BA9D-9442E50E4409}" type="presParOf" srcId="{F4F601E3-42D7-4498-8755-82D10AE56E7D}" destId="{7512241D-846E-4D53-BF54-B19EC265CC56}" srcOrd="9" destOrd="0" presId="urn:microsoft.com/office/officeart/2005/8/layout/target3"/>
    <dgm:cxn modelId="{5878C01B-535B-49A0-88AF-1DE414C33FCC}" type="presParOf" srcId="{F4F601E3-42D7-4498-8755-82D10AE56E7D}" destId="{6F99A39B-D153-4951-ABC4-DB18517853F2}" srcOrd="10" destOrd="0" presId="urn:microsoft.com/office/officeart/2005/8/layout/target3"/>
    <dgm:cxn modelId="{419D29CB-4FF0-412A-883B-AA71C8650C31}" type="presParOf" srcId="{F4F601E3-42D7-4498-8755-82D10AE56E7D}" destId="{BAD3ECA2-FB60-4123-B55A-F8ADCDC8767D}" srcOrd="11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FBAA3-2951-48C4-A987-0D888D2BF58C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90D11A-4974-4C33-BB89-9B5FF20C303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bn-IN" sz="6500" dirty="0" smtClean="0"/>
            <a:t>    </a:t>
          </a:r>
          <a:r>
            <a:rPr lang="bn-IN" sz="4800" b="1" cap="none" spc="0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পরিচিতি </a:t>
          </a:r>
          <a:endParaRPr lang="en-US" sz="6500" b="1" cap="none" spc="0" dirty="0">
            <a:ln w="11430"/>
            <a:solidFill>
              <a:schemeClr val="tx2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A844945-79E2-48D1-92AF-46E5962DE180}" type="sibTrans" cxnId="{9F0D6258-E4D6-4990-8189-87EB2935BF74}">
      <dgm:prSet/>
      <dgm:spPr/>
      <dgm:t>
        <a:bodyPr/>
        <a:lstStyle/>
        <a:p>
          <a:endParaRPr lang="en-US"/>
        </a:p>
      </dgm:t>
    </dgm:pt>
    <dgm:pt modelId="{DA249E0A-04B6-4B3E-ACAC-354503B24A34}" type="parTrans" cxnId="{9F0D6258-E4D6-4990-8189-87EB2935BF74}">
      <dgm:prSet/>
      <dgm:spPr/>
      <dgm:t>
        <a:bodyPr/>
        <a:lstStyle/>
        <a:p>
          <a:endParaRPr lang="en-US"/>
        </a:p>
      </dgm:t>
    </dgm:pt>
    <dgm:pt modelId="{D1B4F9A3-09A7-41D3-AD4B-0D89A7B4173B}" type="pres">
      <dgm:prSet presAssocID="{BE9FBAA3-2951-48C4-A987-0D888D2BF5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5D6219-FD8B-45B1-BDE7-5E88D4A58C4E}" type="pres">
      <dgm:prSet presAssocID="{9590D11A-4974-4C33-BB89-9B5FF20C3031}" presName="comp" presStyleCnt="0"/>
      <dgm:spPr/>
    </dgm:pt>
    <dgm:pt modelId="{8DEE9A20-DC3F-4F25-ACA5-4114BB40A1CD}" type="pres">
      <dgm:prSet presAssocID="{9590D11A-4974-4C33-BB89-9B5FF20C3031}" presName="box" presStyleLbl="node1" presStyleIdx="0" presStyleCnt="1" custLinFactY="-59494" custLinFactNeighborX="-12500" custLinFactNeighborY="-100000"/>
      <dgm:spPr/>
      <dgm:t>
        <a:bodyPr/>
        <a:lstStyle/>
        <a:p>
          <a:endParaRPr lang="en-US"/>
        </a:p>
      </dgm:t>
    </dgm:pt>
    <dgm:pt modelId="{4E6737CC-CDDF-4E00-9EA0-52703EC5F78B}" type="pres">
      <dgm:prSet presAssocID="{9590D11A-4974-4C33-BB89-9B5FF20C3031}" presName="img" presStyleLbl="fgImgPlace1" presStyleIdx="0" presStyleCnt="1" custScaleX="159174" custScaleY="107243" custLinFactNeighborX="21507" custLinFactNeighborY="-29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C7E41C-76CA-4186-AAE6-F7437BCE6ECF}" type="pres">
      <dgm:prSet presAssocID="{9590D11A-4974-4C33-BB89-9B5FF20C303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3DD35-D68E-42CE-87D1-8E5899C2890D}" type="presOf" srcId="{9590D11A-4974-4C33-BB89-9B5FF20C3031}" destId="{B7C7E41C-76CA-4186-AAE6-F7437BCE6ECF}" srcOrd="1" destOrd="0" presId="urn:microsoft.com/office/officeart/2005/8/layout/vList4"/>
    <dgm:cxn modelId="{9F0D6258-E4D6-4990-8189-87EB2935BF74}" srcId="{BE9FBAA3-2951-48C4-A987-0D888D2BF58C}" destId="{9590D11A-4974-4C33-BB89-9B5FF20C3031}" srcOrd="0" destOrd="0" parTransId="{DA249E0A-04B6-4B3E-ACAC-354503B24A34}" sibTransId="{7A844945-79E2-48D1-92AF-46E5962DE180}"/>
    <dgm:cxn modelId="{BCBCCD7C-978D-4081-8B69-957B93107FFD}" type="presOf" srcId="{BE9FBAA3-2951-48C4-A987-0D888D2BF58C}" destId="{D1B4F9A3-09A7-41D3-AD4B-0D89A7B4173B}" srcOrd="0" destOrd="0" presId="urn:microsoft.com/office/officeart/2005/8/layout/vList4"/>
    <dgm:cxn modelId="{C47581BC-533B-4875-B08C-F740E596E0E9}" type="presOf" srcId="{9590D11A-4974-4C33-BB89-9B5FF20C3031}" destId="{8DEE9A20-DC3F-4F25-ACA5-4114BB40A1CD}" srcOrd="0" destOrd="0" presId="urn:microsoft.com/office/officeart/2005/8/layout/vList4"/>
    <dgm:cxn modelId="{2A2375EF-2C11-48A6-9EB5-D48C277594DA}" type="presParOf" srcId="{D1B4F9A3-09A7-41D3-AD4B-0D89A7B4173B}" destId="{8E5D6219-FD8B-45B1-BDE7-5E88D4A58C4E}" srcOrd="0" destOrd="0" presId="urn:microsoft.com/office/officeart/2005/8/layout/vList4"/>
    <dgm:cxn modelId="{1A421908-7D8F-4434-92DA-CFA6265F80D2}" type="presParOf" srcId="{8E5D6219-FD8B-45B1-BDE7-5E88D4A58C4E}" destId="{8DEE9A20-DC3F-4F25-ACA5-4114BB40A1CD}" srcOrd="0" destOrd="0" presId="urn:microsoft.com/office/officeart/2005/8/layout/vList4"/>
    <dgm:cxn modelId="{4AA281BA-A0D2-4411-B019-FD0F93BB4620}" type="presParOf" srcId="{8E5D6219-FD8B-45B1-BDE7-5E88D4A58C4E}" destId="{4E6737CC-CDDF-4E00-9EA0-52703EC5F78B}" srcOrd="1" destOrd="0" presId="urn:microsoft.com/office/officeart/2005/8/layout/vList4"/>
    <dgm:cxn modelId="{A690634D-8C7C-4AB3-84D2-C8E752DF564F}" type="presParOf" srcId="{8E5D6219-FD8B-45B1-BDE7-5E88D4A58C4E}" destId="{B7C7E41C-76CA-4186-AAE6-F7437BCE6ECF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0138D-D1C1-4964-A2A4-97BB551A07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6DAEF-1421-44AC-98AD-55CFD803FC2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১০ম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2B09D01-46A3-45EC-912B-8C0002326BA5}" type="parTrans" cxnId="{4FCB0816-B6AA-4EF1-B615-75AADDC77E99}">
      <dgm:prSet/>
      <dgm:spPr/>
      <dgm:t>
        <a:bodyPr/>
        <a:lstStyle/>
        <a:p>
          <a:endParaRPr lang="en-US"/>
        </a:p>
      </dgm:t>
    </dgm:pt>
    <dgm:pt modelId="{3578893F-93B6-4F8A-A2BE-30DA437970B1}" type="sibTrans" cxnId="{4FCB0816-B6AA-4EF1-B615-75AADDC77E99}">
      <dgm:prSet/>
      <dgm:spPr/>
      <dgm:t>
        <a:bodyPr/>
        <a:lstStyle/>
        <a:p>
          <a:endParaRPr lang="en-US"/>
        </a:p>
      </dgm:t>
    </dgm:pt>
    <dgm:pt modelId="{DA86A04F-E1DD-44A4-B470-61B490749F9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পৌরনীতি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নাগরিকতা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FFBD9E2-3636-4D06-BBA5-34D977158549}" type="parTrans" cxnId="{9A94DCEC-7830-4BA4-B771-7E3083DEBB5C}">
      <dgm:prSet/>
      <dgm:spPr/>
      <dgm:t>
        <a:bodyPr/>
        <a:lstStyle/>
        <a:p>
          <a:endParaRPr lang="en-US"/>
        </a:p>
      </dgm:t>
    </dgm:pt>
    <dgm:pt modelId="{E1C7092C-F75E-40A5-B7CD-C70801EBF2F2}" type="sibTrans" cxnId="{9A94DCEC-7830-4BA4-B771-7E3083DEBB5C}">
      <dgm:prSet/>
      <dgm:spPr/>
      <dgm:t>
        <a:bodyPr/>
        <a:lstStyle/>
        <a:p>
          <a:endParaRPr lang="en-US"/>
        </a:p>
      </dgm:t>
    </dgm:pt>
    <dgm:pt modelId="{F2325654-19B3-4557-A132-B0A6A6342F1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অধ্যায়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8FF09F6-1D24-4868-802D-99E7055576F1}" type="parTrans" cxnId="{FCD0C62D-65A2-4568-A4B3-5E02E10B4964}">
      <dgm:prSet/>
      <dgm:spPr/>
      <dgm:t>
        <a:bodyPr/>
        <a:lstStyle/>
        <a:p>
          <a:endParaRPr lang="en-US"/>
        </a:p>
      </dgm:t>
    </dgm:pt>
    <dgm:pt modelId="{EC0C6FDB-78B7-4D9B-8A69-75957B5A6468}" type="sibTrans" cxnId="{FCD0C62D-65A2-4568-A4B3-5E02E10B4964}">
      <dgm:prSet/>
      <dgm:spPr/>
      <dgm:t>
        <a:bodyPr/>
        <a:lstStyle/>
        <a:p>
          <a:endParaRPr lang="en-US"/>
        </a:p>
      </dgm:t>
    </dgm:pt>
    <dgm:pt modelId="{ADB22D15-7FD1-4765-9ECB-F92750644E3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একাদশ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3169666-1F92-4581-AA5C-DE62528F3181}" type="parTrans" cxnId="{6A8F633A-4101-4F94-B9CF-09A011F26E4A}">
      <dgm:prSet/>
      <dgm:spPr/>
      <dgm:t>
        <a:bodyPr/>
        <a:lstStyle/>
        <a:p>
          <a:endParaRPr lang="en-US"/>
        </a:p>
      </dgm:t>
    </dgm:pt>
    <dgm:pt modelId="{8C8BBCEF-DC73-4BFE-ADE2-3C5A7EC14E40}" type="sibTrans" cxnId="{6A8F633A-4101-4F94-B9CF-09A011F26E4A}">
      <dgm:prSet/>
      <dgm:spPr/>
      <dgm:t>
        <a:bodyPr/>
        <a:lstStyle/>
        <a:p>
          <a:endParaRPr lang="en-US"/>
        </a:p>
      </dgm:t>
    </dgm:pt>
    <dgm:pt modelId="{7CB51A3B-8DF8-4F1C-A37F-2FE55EB2F01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সময়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29A2602-4307-40CE-83CD-750DFD8278AA}" type="parTrans" cxnId="{68034444-0D21-4DF5-A200-F516CA390ADD}">
      <dgm:prSet/>
      <dgm:spPr/>
      <dgm:t>
        <a:bodyPr/>
        <a:lstStyle/>
        <a:p>
          <a:endParaRPr lang="en-US"/>
        </a:p>
      </dgm:t>
    </dgm:pt>
    <dgm:pt modelId="{88E60278-F63C-4528-AAAD-7552A5FB863E}" type="sibTrans" cxnId="{68034444-0D21-4DF5-A200-F516CA390ADD}">
      <dgm:prSet/>
      <dgm:spPr/>
      <dgm:t>
        <a:bodyPr/>
        <a:lstStyle/>
        <a:p>
          <a:endParaRPr lang="en-US"/>
        </a:p>
      </dgm:t>
    </dgm:pt>
    <dgm:pt modelId="{1DBD8376-6D44-4A2D-87E3-9B0CA5F6032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৫০ মিনিট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C664E3A-24F8-4243-9A05-7BD00445CAEC}" type="parTrans" cxnId="{4C43C66A-644E-4FB6-A54A-AE9B0B932E54}">
      <dgm:prSet/>
      <dgm:spPr/>
      <dgm:t>
        <a:bodyPr/>
        <a:lstStyle/>
        <a:p>
          <a:endParaRPr lang="en-US"/>
        </a:p>
      </dgm:t>
    </dgm:pt>
    <dgm:pt modelId="{999F8C5B-4AC9-43C2-BC0C-D66BBDDD432F}" type="sibTrans" cxnId="{4C43C66A-644E-4FB6-A54A-AE9B0B932E54}">
      <dgm:prSet/>
      <dgm:spPr/>
      <dgm:t>
        <a:bodyPr/>
        <a:lstStyle/>
        <a:p>
          <a:endParaRPr lang="en-US"/>
        </a:p>
      </dgm:t>
    </dgm:pt>
    <dgm:pt modelId="{68C6F8F6-001B-48A1-9DAB-49A2E44ED88A}" type="pres">
      <dgm:prSet presAssocID="{0BD0138D-D1C1-4964-A2A4-97BB551A07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76962-897E-411D-994F-5EFEA45CA0C2}" type="pres">
      <dgm:prSet presAssocID="{A9E6DAEF-1421-44AC-98AD-55CFD803FC2F}" presName="composite" presStyleCnt="0"/>
      <dgm:spPr/>
    </dgm:pt>
    <dgm:pt modelId="{AC4A87A7-6315-40BC-85EB-C54D93D8EE82}" type="pres">
      <dgm:prSet presAssocID="{A9E6DAEF-1421-44AC-98AD-55CFD803FC2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D4A50-C429-4EDF-B26E-DC508875D68A}" type="pres">
      <dgm:prSet presAssocID="{A9E6DAEF-1421-44AC-98AD-55CFD803FC2F}" presName="descendantText" presStyleLbl="alignAcc1" presStyleIdx="0" presStyleCnt="3" custLinFactNeighborX="-757" custLinFactNeighborY="-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FA7A7-C3DC-43FB-A83C-B2A5B9872CEA}" type="pres">
      <dgm:prSet presAssocID="{3578893F-93B6-4F8A-A2BE-30DA437970B1}" presName="sp" presStyleCnt="0"/>
      <dgm:spPr/>
    </dgm:pt>
    <dgm:pt modelId="{C6C52A53-EE20-4CC5-BAC5-0779297A9CF4}" type="pres">
      <dgm:prSet presAssocID="{F2325654-19B3-4557-A132-B0A6A6342F1A}" presName="composite" presStyleCnt="0"/>
      <dgm:spPr/>
    </dgm:pt>
    <dgm:pt modelId="{52B557CA-1A98-454A-B20E-D4B3BF9E9E41}" type="pres">
      <dgm:prSet presAssocID="{F2325654-19B3-4557-A132-B0A6A6342F1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BC440-F7E3-4657-B9E2-1EB446C45358}" type="pres">
      <dgm:prSet presAssocID="{F2325654-19B3-4557-A132-B0A6A6342F1A}" presName="descendantText" presStyleLbl="alignAcc1" presStyleIdx="1" presStyleCnt="3" custLinFactNeighborX="-1536" custLinFactNeighborY="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AD4DD-8EF9-4E0C-A54D-6582BC79D79C}" type="pres">
      <dgm:prSet presAssocID="{EC0C6FDB-78B7-4D9B-8A69-75957B5A6468}" presName="sp" presStyleCnt="0"/>
      <dgm:spPr/>
    </dgm:pt>
    <dgm:pt modelId="{803387AD-6BD1-4642-8FBD-E3388B3DB969}" type="pres">
      <dgm:prSet presAssocID="{7CB51A3B-8DF8-4F1C-A37F-2FE55EB2F010}" presName="composite" presStyleCnt="0"/>
      <dgm:spPr/>
    </dgm:pt>
    <dgm:pt modelId="{05C97726-2D01-4130-BAD9-F4D36472BBC8}" type="pres">
      <dgm:prSet presAssocID="{7CB51A3B-8DF8-4F1C-A37F-2FE55EB2F0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91EAB-177F-4EC1-864F-E1575CE02D0A}" type="pres">
      <dgm:prSet presAssocID="{7CB51A3B-8DF8-4F1C-A37F-2FE55EB2F01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81AFB4-83C7-41ED-9B4D-E66A24F2D527}" type="presOf" srcId="{ADB22D15-7FD1-4765-9ECB-F92750644E3B}" destId="{A63BC440-F7E3-4657-B9E2-1EB446C45358}" srcOrd="0" destOrd="0" presId="urn:microsoft.com/office/officeart/2005/8/layout/chevron2"/>
    <dgm:cxn modelId="{FCD0C62D-65A2-4568-A4B3-5E02E10B4964}" srcId="{0BD0138D-D1C1-4964-A2A4-97BB551A07BA}" destId="{F2325654-19B3-4557-A132-B0A6A6342F1A}" srcOrd="1" destOrd="0" parTransId="{58FF09F6-1D24-4868-802D-99E7055576F1}" sibTransId="{EC0C6FDB-78B7-4D9B-8A69-75957B5A6468}"/>
    <dgm:cxn modelId="{68034444-0D21-4DF5-A200-F516CA390ADD}" srcId="{0BD0138D-D1C1-4964-A2A4-97BB551A07BA}" destId="{7CB51A3B-8DF8-4F1C-A37F-2FE55EB2F010}" srcOrd="2" destOrd="0" parTransId="{829A2602-4307-40CE-83CD-750DFD8278AA}" sibTransId="{88E60278-F63C-4528-AAAD-7552A5FB863E}"/>
    <dgm:cxn modelId="{373AED8C-5EC9-4BA0-AE4C-93E1BFED3567}" type="presOf" srcId="{1DBD8376-6D44-4A2D-87E3-9B0CA5F6032E}" destId="{13491EAB-177F-4EC1-864F-E1575CE02D0A}" srcOrd="0" destOrd="0" presId="urn:microsoft.com/office/officeart/2005/8/layout/chevron2"/>
    <dgm:cxn modelId="{1C4B7CD3-252F-4A5A-9A0B-541C043976F3}" type="presOf" srcId="{7CB51A3B-8DF8-4F1C-A37F-2FE55EB2F010}" destId="{05C97726-2D01-4130-BAD9-F4D36472BBC8}" srcOrd="0" destOrd="0" presId="urn:microsoft.com/office/officeart/2005/8/layout/chevron2"/>
    <dgm:cxn modelId="{2046E5D5-C8ED-47AB-955E-48B96C692832}" type="presOf" srcId="{F2325654-19B3-4557-A132-B0A6A6342F1A}" destId="{52B557CA-1A98-454A-B20E-D4B3BF9E9E41}" srcOrd="0" destOrd="0" presId="urn:microsoft.com/office/officeart/2005/8/layout/chevron2"/>
    <dgm:cxn modelId="{4FCB0816-B6AA-4EF1-B615-75AADDC77E99}" srcId="{0BD0138D-D1C1-4964-A2A4-97BB551A07BA}" destId="{A9E6DAEF-1421-44AC-98AD-55CFD803FC2F}" srcOrd="0" destOrd="0" parTransId="{82B09D01-46A3-45EC-912B-8C0002326BA5}" sibTransId="{3578893F-93B6-4F8A-A2BE-30DA437970B1}"/>
    <dgm:cxn modelId="{9A94DCEC-7830-4BA4-B771-7E3083DEBB5C}" srcId="{A9E6DAEF-1421-44AC-98AD-55CFD803FC2F}" destId="{DA86A04F-E1DD-44A4-B470-61B490749F93}" srcOrd="0" destOrd="0" parTransId="{BFFBD9E2-3636-4D06-BBA5-34D977158549}" sibTransId="{E1C7092C-F75E-40A5-B7CD-C70801EBF2F2}"/>
    <dgm:cxn modelId="{D6BE38F6-26C8-4BA4-8E07-F17DDCE26904}" type="presOf" srcId="{A9E6DAEF-1421-44AC-98AD-55CFD803FC2F}" destId="{AC4A87A7-6315-40BC-85EB-C54D93D8EE82}" srcOrd="0" destOrd="0" presId="urn:microsoft.com/office/officeart/2005/8/layout/chevron2"/>
    <dgm:cxn modelId="{A21B8F70-779A-4E92-A0BD-1DDAB913A445}" type="presOf" srcId="{DA86A04F-E1DD-44A4-B470-61B490749F93}" destId="{A9DD4A50-C429-4EDF-B26E-DC508875D68A}" srcOrd="0" destOrd="0" presId="urn:microsoft.com/office/officeart/2005/8/layout/chevron2"/>
    <dgm:cxn modelId="{6A8F633A-4101-4F94-B9CF-09A011F26E4A}" srcId="{F2325654-19B3-4557-A132-B0A6A6342F1A}" destId="{ADB22D15-7FD1-4765-9ECB-F92750644E3B}" srcOrd="0" destOrd="0" parTransId="{43169666-1F92-4581-AA5C-DE62528F3181}" sibTransId="{8C8BBCEF-DC73-4BFE-ADE2-3C5A7EC14E40}"/>
    <dgm:cxn modelId="{29C1F4E9-DCBB-48CB-A029-9C4A1744AA6C}" type="presOf" srcId="{0BD0138D-D1C1-4964-A2A4-97BB551A07BA}" destId="{68C6F8F6-001B-48A1-9DAB-49A2E44ED88A}" srcOrd="0" destOrd="0" presId="urn:microsoft.com/office/officeart/2005/8/layout/chevron2"/>
    <dgm:cxn modelId="{4C43C66A-644E-4FB6-A54A-AE9B0B932E54}" srcId="{7CB51A3B-8DF8-4F1C-A37F-2FE55EB2F010}" destId="{1DBD8376-6D44-4A2D-87E3-9B0CA5F6032E}" srcOrd="0" destOrd="0" parTransId="{1C664E3A-24F8-4243-9A05-7BD00445CAEC}" sibTransId="{999F8C5B-4AC9-43C2-BC0C-D66BBDDD432F}"/>
    <dgm:cxn modelId="{114F6611-0C95-42E5-B5C2-E36A82717CC8}" type="presParOf" srcId="{68C6F8F6-001B-48A1-9DAB-49A2E44ED88A}" destId="{DA276962-897E-411D-994F-5EFEA45CA0C2}" srcOrd="0" destOrd="0" presId="urn:microsoft.com/office/officeart/2005/8/layout/chevron2"/>
    <dgm:cxn modelId="{A6067A96-12A0-48D0-B768-59E0F0A05224}" type="presParOf" srcId="{DA276962-897E-411D-994F-5EFEA45CA0C2}" destId="{AC4A87A7-6315-40BC-85EB-C54D93D8EE82}" srcOrd="0" destOrd="0" presId="urn:microsoft.com/office/officeart/2005/8/layout/chevron2"/>
    <dgm:cxn modelId="{49C7A095-54A1-44FF-A286-19640BC68FD5}" type="presParOf" srcId="{DA276962-897E-411D-994F-5EFEA45CA0C2}" destId="{A9DD4A50-C429-4EDF-B26E-DC508875D68A}" srcOrd="1" destOrd="0" presId="urn:microsoft.com/office/officeart/2005/8/layout/chevron2"/>
    <dgm:cxn modelId="{412CA51B-60D5-4093-B960-A276C9987977}" type="presParOf" srcId="{68C6F8F6-001B-48A1-9DAB-49A2E44ED88A}" destId="{AD5FA7A7-C3DC-43FB-A83C-B2A5B9872CEA}" srcOrd="1" destOrd="0" presId="urn:microsoft.com/office/officeart/2005/8/layout/chevron2"/>
    <dgm:cxn modelId="{CB1519C8-29AD-4C94-AB77-A14CCBE9D292}" type="presParOf" srcId="{68C6F8F6-001B-48A1-9DAB-49A2E44ED88A}" destId="{C6C52A53-EE20-4CC5-BAC5-0779297A9CF4}" srcOrd="2" destOrd="0" presId="urn:microsoft.com/office/officeart/2005/8/layout/chevron2"/>
    <dgm:cxn modelId="{310D55FC-97B4-4E52-A010-9B90317FFAC4}" type="presParOf" srcId="{C6C52A53-EE20-4CC5-BAC5-0779297A9CF4}" destId="{52B557CA-1A98-454A-B20E-D4B3BF9E9E41}" srcOrd="0" destOrd="0" presId="urn:microsoft.com/office/officeart/2005/8/layout/chevron2"/>
    <dgm:cxn modelId="{8E5E4DEB-6592-40F7-872C-0184FDCB3C52}" type="presParOf" srcId="{C6C52A53-EE20-4CC5-BAC5-0779297A9CF4}" destId="{A63BC440-F7E3-4657-B9E2-1EB446C45358}" srcOrd="1" destOrd="0" presId="urn:microsoft.com/office/officeart/2005/8/layout/chevron2"/>
    <dgm:cxn modelId="{52728DF5-652D-4476-9C44-B03346B7966E}" type="presParOf" srcId="{68C6F8F6-001B-48A1-9DAB-49A2E44ED88A}" destId="{659AD4DD-8EF9-4E0C-A54D-6582BC79D79C}" srcOrd="3" destOrd="0" presId="urn:microsoft.com/office/officeart/2005/8/layout/chevron2"/>
    <dgm:cxn modelId="{D71188CC-50BA-44CD-AB5B-18FC2B0F0021}" type="presParOf" srcId="{68C6F8F6-001B-48A1-9DAB-49A2E44ED88A}" destId="{803387AD-6BD1-4642-8FBD-E3388B3DB969}" srcOrd="4" destOrd="0" presId="urn:microsoft.com/office/officeart/2005/8/layout/chevron2"/>
    <dgm:cxn modelId="{6C4CDB0F-6555-43B5-95C0-784A32AE0AAF}" type="presParOf" srcId="{803387AD-6BD1-4642-8FBD-E3388B3DB969}" destId="{05C97726-2D01-4130-BAD9-F4D36472BBC8}" srcOrd="0" destOrd="0" presId="urn:microsoft.com/office/officeart/2005/8/layout/chevron2"/>
    <dgm:cxn modelId="{1B752F8A-30A0-4086-94B9-F2FDB05B3CFF}" type="presParOf" srcId="{803387AD-6BD1-4642-8FBD-E3388B3DB969}" destId="{13491EAB-177F-4EC1-864F-E1575CE02D0A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73B2C-5A4A-4033-B1E0-AD1FCB899AC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56C96-EBEB-43B3-A51C-77ED5D2037DD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সার্কের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প্রাতিষ্ঠানিক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কাঠামোর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৫টি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স্তর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3524CAE-4EC1-4690-8494-6A40CB8E5D0D}" type="parTrans" cxnId="{C3DBBC02-85FD-4CB8-94F9-007A496004F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F76E5B3F-8D97-4964-A3D0-85A9A131BE9B}" type="sibTrans" cxnId="{C3DBBC02-85FD-4CB8-94F9-007A496004F3}">
      <dgm:prSet/>
      <dgm:spPr/>
      <dgm:t>
        <a:bodyPr/>
        <a:lstStyle/>
        <a:p>
          <a:endParaRPr lang="en-US"/>
        </a:p>
      </dgm:t>
    </dgm:pt>
    <dgm:pt modelId="{5BC813DA-90A4-40B3-80F3-CE6EBAB3A82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২.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পররাষ্ট্র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মন্ত্রীদের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সম্মেলন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05FD29C-8B39-4289-AB1E-BA22E93BE5E0}" type="parTrans" cxnId="{1083F709-5330-49EB-B993-BE6085930D40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55E9E77-9AEB-4BF0-9AE2-76B64C1AB8E6}" type="sibTrans" cxnId="{1083F709-5330-49EB-B993-BE6085930D40}">
      <dgm:prSet/>
      <dgm:spPr/>
      <dgm:t>
        <a:bodyPr/>
        <a:lstStyle/>
        <a:p>
          <a:endParaRPr lang="en-US"/>
        </a:p>
      </dgm:t>
    </dgm:pt>
    <dgm:pt modelId="{D20D8015-9D93-43CE-A68C-7C19856EB5EC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4.টেকনিক্যাল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কমিটি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065569CA-FE7C-44C0-A984-DB8195A6E3BD}" type="parTrans" cxnId="{E9966DDC-518B-4E8E-8E91-BE0982335DB9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B0BF5ECD-75E7-4AA3-A60F-E64A97E590D2}" type="sibTrans" cxnId="{E9966DDC-518B-4E8E-8E91-BE0982335DB9}">
      <dgm:prSet/>
      <dgm:spPr/>
      <dgm:t>
        <a:bodyPr/>
        <a:lstStyle/>
        <a:p>
          <a:endParaRPr lang="en-US"/>
        </a:p>
      </dgm:t>
    </dgm:pt>
    <dgm:pt modelId="{0AFED26C-48A3-4569-B012-20033B999A6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৫.সার্ক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সচিবালয়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3D5C202-8EF0-47C5-AE7F-D2415A9790B3}" type="parTrans" cxnId="{0DD3EE02-8296-40FA-8717-0D3B634C31E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48911A0-099E-4992-A1BE-65BFF15B4AC8}" type="sibTrans" cxnId="{0DD3EE02-8296-40FA-8717-0D3B634C31EF}">
      <dgm:prSet/>
      <dgm:spPr/>
      <dgm:t>
        <a:bodyPr/>
        <a:lstStyle/>
        <a:p>
          <a:endParaRPr lang="en-US"/>
        </a:p>
      </dgm:t>
    </dgm:pt>
    <dgm:pt modelId="{50588894-F128-4486-8845-0B2ACA1D39A4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১.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সরকার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প্রধানের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শীর্ষ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সম্মেলন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0B10F9A-1EF5-4E69-8562-B7ABD1BD1DA7}" type="parTrans" cxnId="{4A38FDD9-58D6-451C-8D06-957E30AB89F9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8556588-66BB-46FB-8AEA-CCA294DAF7D0}" type="sibTrans" cxnId="{4A38FDD9-58D6-451C-8D06-957E30AB89F9}">
      <dgm:prSet/>
      <dgm:spPr/>
      <dgm:t>
        <a:bodyPr/>
        <a:lstStyle/>
        <a:p>
          <a:endParaRPr lang="en-US"/>
        </a:p>
      </dgm:t>
    </dgm:pt>
    <dgm:pt modelId="{EFEA732A-044D-48FB-8CD0-0073E44C3839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৩.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স্ট্যান্ডিং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কমিটি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1A066EB-AD21-4680-A7EF-064B52C075D7}" type="parTrans" cxnId="{52EBC424-F4F5-4D2F-9CC9-1FAC5BC5B1BF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993706E-5DC0-4B6C-97E8-BA03D9131F35}" type="sibTrans" cxnId="{52EBC424-F4F5-4D2F-9CC9-1FAC5BC5B1BF}">
      <dgm:prSet/>
      <dgm:spPr/>
      <dgm:t>
        <a:bodyPr/>
        <a:lstStyle/>
        <a:p>
          <a:endParaRPr lang="en-US"/>
        </a:p>
      </dgm:t>
    </dgm:pt>
    <dgm:pt modelId="{31D01066-3325-42D7-8013-833650D1D529}" type="pres">
      <dgm:prSet presAssocID="{E9273B2C-5A4A-4033-B1E0-AD1FCB899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89B25E-2473-498D-8CF3-70933A33BE95}" type="pres">
      <dgm:prSet presAssocID="{38356C96-EBEB-43B3-A51C-77ED5D2037DD}" presName="centerShape" presStyleLbl="node0" presStyleIdx="0" presStyleCnt="1" custScaleX="106414" custScaleY="111208" custLinFactNeighborX="-1620" custLinFactNeighborY="4279"/>
      <dgm:spPr/>
      <dgm:t>
        <a:bodyPr/>
        <a:lstStyle/>
        <a:p>
          <a:endParaRPr lang="en-US"/>
        </a:p>
      </dgm:t>
    </dgm:pt>
    <dgm:pt modelId="{C89F0479-2985-4965-87EE-D20F1F080FFA}" type="pres">
      <dgm:prSet presAssocID="{10B10F9A-1EF5-4E69-8562-B7ABD1BD1DA7}" presName="parTrans" presStyleLbl="sibTrans2D1" presStyleIdx="0" presStyleCnt="5" custScaleX="140502"/>
      <dgm:spPr/>
      <dgm:t>
        <a:bodyPr/>
        <a:lstStyle/>
        <a:p>
          <a:endParaRPr lang="en-US"/>
        </a:p>
      </dgm:t>
    </dgm:pt>
    <dgm:pt modelId="{B962AC04-FC41-42D5-96C2-4136A6CF7498}" type="pres">
      <dgm:prSet presAssocID="{10B10F9A-1EF5-4E69-8562-B7ABD1BD1DA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B87EE5E-3746-4ED1-84C6-00F73027D6C8}" type="pres">
      <dgm:prSet presAssocID="{50588894-F128-4486-8845-0B2ACA1D39A4}" presName="node" presStyleLbl="node1" presStyleIdx="0" presStyleCnt="5" custScaleX="101933" custScaleY="91774" custRadScaleRad="94073" custRadScaleInc="1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0D40C-94EC-43F1-A734-5EF5E954DDC7}" type="pres">
      <dgm:prSet presAssocID="{205FD29C-8B39-4289-AB1E-BA22E93BE5E0}" presName="parTrans" presStyleLbl="sibTrans2D1" presStyleIdx="1" presStyleCnt="5" custScaleX="132765"/>
      <dgm:spPr/>
      <dgm:t>
        <a:bodyPr/>
        <a:lstStyle/>
        <a:p>
          <a:endParaRPr lang="en-US"/>
        </a:p>
      </dgm:t>
    </dgm:pt>
    <dgm:pt modelId="{BC2B51AE-A458-4796-84A6-4F7EB04915F1}" type="pres">
      <dgm:prSet presAssocID="{205FD29C-8B39-4289-AB1E-BA22E93BE5E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DC26488-752C-4584-90BA-1CFFD88715E9}" type="pres">
      <dgm:prSet presAssocID="{5BC813DA-90A4-40B3-80F3-CE6EBAB3A82F}" presName="node" presStyleLbl="node1" presStyleIdx="1" presStyleCnt="5" custScaleX="103396" custScaleY="108992" custRadScaleRad="99402" custRadScaleInc="-1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539E3-2DA1-4337-9921-114B037A94A1}" type="pres">
      <dgm:prSet presAssocID="{D1A066EB-AD21-4680-A7EF-064B52C075D7}" presName="parTrans" presStyleLbl="sibTrans2D1" presStyleIdx="2" presStyleCnt="5" custScaleX="162931" custLinFactNeighborX="167" custLinFactNeighborY="8806"/>
      <dgm:spPr/>
      <dgm:t>
        <a:bodyPr/>
        <a:lstStyle/>
        <a:p>
          <a:endParaRPr lang="en-US"/>
        </a:p>
      </dgm:t>
    </dgm:pt>
    <dgm:pt modelId="{F962207F-5BFC-4C83-A0F2-FA5C233CF22E}" type="pres">
      <dgm:prSet presAssocID="{D1A066EB-AD21-4680-A7EF-064B52C075D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4867794-359E-4B2F-9AE9-EB99323B348C}" type="pres">
      <dgm:prSet presAssocID="{EFEA732A-044D-48FB-8CD0-0073E44C3839}" presName="node" presStyleLbl="node1" presStyleIdx="2" presStyleCnt="5" custScaleX="98890" custScaleY="103013" custRadScaleRad="103997" custRadScaleInc="-18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DCA05-6871-4675-8005-60257D147A6C}" type="pres">
      <dgm:prSet presAssocID="{065569CA-FE7C-44C0-A984-DB8195A6E3BD}" presName="parTrans" presStyleLbl="sibTrans2D1" presStyleIdx="3" presStyleCnt="5" custAng="21328324" custScaleX="160434" custLinFactNeighborX="8365" custLinFactNeighborY="23075"/>
      <dgm:spPr/>
      <dgm:t>
        <a:bodyPr/>
        <a:lstStyle/>
        <a:p>
          <a:endParaRPr lang="en-US"/>
        </a:p>
      </dgm:t>
    </dgm:pt>
    <dgm:pt modelId="{C9BBC318-D4B7-4155-83C5-F355AB57C0AF}" type="pres">
      <dgm:prSet presAssocID="{065569CA-FE7C-44C0-A984-DB8195A6E3B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51CAA42-2086-434B-AEE9-B098A72DD7D4}" type="pres">
      <dgm:prSet presAssocID="{D20D8015-9D93-43CE-A68C-7C19856EB5EC}" presName="node" presStyleLbl="node1" presStyleIdx="3" presStyleCnt="5" custScaleX="103523" custScaleY="109799" custRadScaleRad="113062" custRadScaleInc="33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8053-B521-4B64-8D9E-C16CB47CCFB3}" type="pres">
      <dgm:prSet presAssocID="{B3D5C202-8EF0-47C5-AE7F-D2415A9790B3}" presName="parTrans" presStyleLbl="sibTrans2D1" presStyleIdx="4" presStyleCnt="5" custScaleX="131644" custLinFactNeighborX="-611" custLinFactNeighborY="-9402"/>
      <dgm:spPr/>
      <dgm:t>
        <a:bodyPr/>
        <a:lstStyle/>
        <a:p>
          <a:endParaRPr lang="en-US"/>
        </a:p>
      </dgm:t>
    </dgm:pt>
    <dgm:pt modelId="{ADC3D24C-26A9-4756-8D62-71F84CDF54F3}" type="pres">
      <dgm:prSet presAssocID="{B3D5C202-8EF0-47C5-AE7F-D2415A9790B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888105F-A74E-42BC-B96C-AD09220B6694}" type="pres">
      <dgm:prSet presAssocID="{0AFED26C-48A3-4569-B012-20033B999A68}" presName="node" presStyleLbl="node1" presStyleIdx="4" presStyleCnt="5" custScaleX="99623" custScaleY="99735" custRadScaleRad="110588" custRadScaleInc="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18A26-53FF-48CD-9E98-08487FCCAC6E}" type="presOf" srcId="{065569CA-FE7C-44C0-A984-DB8195A6E3BD}" destId="{C9BBC318-D4B7-4155-83C5-F355AB57C0AF}" srcOrd="1" destOrd="0" presId="urn:microsoft.com/office/officeart/2005/8/layout/radial5"/>
    <dgm:cxn modelId="{C3DBBC02-85FD-4CB8-94F9-007A496004F3}" srcId="{E9273B2C-5A4A-4033-B1E0-AD1FCB899AC1}" destId="{38356C96-EBEB-43B3-A51C-77ED5D2037DD}" srcOrd="0" destOrd="0" parTransId="{D3524CAE-4EC1-4690-8494-6A40CB8E5D0D}" sibTransId="{F76E5B3F-8D97-4964-A3D0-85A9A131BE9B}"/>
    <dgm:cxn modelId="{1083F709-5330-49EB-B993-BE6085930D40}" srcId="{38356C96-EBEB-43B3-A51C-77ED5D2037DD}" destId="{5BC813DA-90A4-40B3-80F3-CE6EBAB3A82F}" srcOrd="1" destOrd="0" parTransId="{205FD29C-8B39-4289-AB1E-BA22E93BE5E0}" sibTransId="{855E9E77-9AEB-4BF0-9AE2-76B64C1AB8E6}"/>
    <dgm:cxn modelId="{FD9DCBA6-34ED-43DC-906F-4F19F0B14F90}" type="presOf" srcId="{B3D5C202-8EF0-47C5-AE7F-D2415A9790B3}" destId="{ADC3D24C-26A9-4756-8D62-71F84CDF54F3}" srcOrd="1" destOrd="0" presId="urn:microsoft.com/office/officeart/2005/8/layout/radial5"/>
    <dgm:cxn modelId="{FD26DC32-78BA-41D0-9F93-488172EEE921}" type="presOf" srcId="{10B10F9A-1EF5-4E69-8562-B7ABD1BD1DA7}" destId="{C89F0479-2985-4965-87EE-D20F1F080FFA}" srcOrd="0" destOrd="0" presId="urn:microsoft.com/office/officeart/2005/8/layout/radial5"/>
    <dgm:cxn modelId="{5843638D-9F9D-4C3A-918E-5D99DE1C433E}" type="presOf" srcId="{D1A066EB-AD21-4680-A7EF-064B52C075D7}" destId="{F962207F-5BFC-4C83-A0F2-FA5C233CF22E}" srcOrd="1" destOrd="0" presId="urn:microsoft.com/office/officeart/2005/8/layout/radial5"/>
    <dgm:cxn modelId="{29E69391-313F-4EB5-A5A7-A708DC56D9FB}" type="presOf" srcId="{B3D5C202-8EF0-47C5-AE7F-D2415A9790B3}" destId="{376A8053-B521-4B64-8D9E-C16CB47CCFB3}" srcOrd="0" destOrd="0" presId="urn:microsoft.com/office/officeart/2005/8/layout/radial5"/>
    <dgm:cxn modelId="{92C01953-041A-4F64-A6EC-5D3870687368}" type="presOf" srcId="{D1A066EB-AD21-4680-A7EF-064B52C075D7}" destId="{2DB539E3-2DA1-4337-9921-114B037A94A1}" srcOrd="0" destOrd="0" presId="urn:microsoft.com/office/officeart/2005/8/layout/radial5"/>
    <dgm:cxn modelId="{6838117E-C34E-493E-837A-2D734E5C4BFF}" type="presOf" srcId="{0AFED26C-48A3-4569-B012-20033B999A68}" destId="{B888105F-A74E-42BC-B96C-AD09220B6694}" srcOrd="0" destOrd="0" presId="urn:microsoft.com/office/officeart/2005/8/layout/radial5"/>
    <dgm:cxn modelId="{B02ADB77-3C29-4DCF-B773-562642C857ED}" type="presOf" srcId="{205FD29C-8B39-4289-AB1E-BA22E93BE5E0}" destId="{F220D40C-94EC-43F1-A734-5EF5E954DDC7}" srcOrd="0" destOrd="0" presId="urn:microsoft.com/office/officeart/2005/8/layout/radial5"/>
    <dgm:cxn modelId="{4A38FDD9-58D6-451C-8D06-957E30AB89F9}" srcId="{38356C96-EBEB-43B3-A51C-77ED5D2037DD}" destId="{50588894-F128-4486-8845-0B2ACA1D39A4}" srcOrd="0" destOrd="0" parTransId="{10B10F9A-1EF5-4E69-8562-B7ABD1BD1DA7}" sibTransId="{D8556588-66BB-46FB-8AEA-CCA294DAF7D0}"/>
    <dgm:cxn modelId="{B567E63F-FE54-4D4D-A4A0-76A52B189ED8}" type="presOf" srcId="{EFEA732A-044D-48FB-8CD0-0073E44C3839}" destId="{B4867794-359E-4B2F-9AE9-EB99323B348C}" srcOrd="0" destOrd="0" presId="urn:microsoft.com/office/officeart/2005/8/layout/radial5"/>
    <dgm:cxn modelId="{225B6C29-642B-481F-8583-AAE0F48198BF}" type="presOf" srcId="{D20D8015-9D93-43CE-A68C-7C19856EB5EC}" destId="{251CAA42-2086-434B-AEE9-B098A72DD7D4}" srcOrd="0" destOrd="0" presId="urn:microsoft.com/office/officeart/2005/8/layout/radial5"/>
    <dgm:cxn modelId="{2DBA63DB-BA19-404B-86EA-E0E3E71A3B46}" type="presOf" srcId="{205FD29C-8B39-4289-AB1E-BA22E93BE5E0}" destId="{BC2B51AE-A458-4796-84A6-4F7EB04915F1}" srcOrd="1" destOrd="0" presId="urn:microsoft.com/office/officeart/2005/8/layout/radial5"/>
    <dgm:cxn modelId="{CF2AA79A-6544-4035-A8F1-0130E96C3102}" type="presOf" srcId="{50588894-F128-4486-8845-0B2ACA1D39A4}" destId="{6B87EE5E-3746-4ED1-84C6-00F73027D6C8}" srcOrd="0" destOrd="0" presId="urn:microsoft.com/office/officeart/2005/8/layout/radial5"/>
    <dgm:cxn modelId="{E9966DDC-518B-4E8E-8E91-BE0982335DB9}" srcId="{38356C96-EBEB-43B3-A51C-77ED5D2037DD}" destId="{D20D8015-9D93-43CE-A68C-7C19856EB5EC}" srcOrd="3" destOrd="0" parTransId="{065569CA-FE7C-44C0-A984-DB8195A6E3BD}" sibTransId="{B0BF5ECD-75E7-4AA3-A60F-E64A97E590D2}"/>
    <dgm:cxn modelId="{5C964627-DC5E-4B5E-8F1B-0F9B5A95861A}" type="presOf" srcId="{065569CA-FE7C-44C0-A984-DB8195A6E3BD}" destId="{220DCA05-6871-4675-8005-60257D147A6C}" srcOrd="0" destOrd="0" presId="urn:microsoft.com/office/officeart/2005/8/layout/radial5"/>
    <dgm:cxn modelId="{0DD3EE02-8296-40FA-8717-0D3B634C31EF}" srcId="{38356C96-EBEB-43B3-A51C-77ED5D2037DD}" destId="{0AFED26C-48A3-4569-B012-20033B999A68}" srcOrd="4" destOrd="0" parTransId="{B3D5C202-8EF0-47C5-AE7F-D2415A9790B3}" sibTransId="{248911A0-099E-4992-A1BE-65BFF15B4AC8}"/>
    <dgm:cxn modelId="{48B8321F-726E-4977-9239-22CFA7B1212C}" type="presOf" srcId="{5BC813DA-90A4-40B3-80F3-CE6EBAB3A82F}" destId="{FDC26488-752C-4584-90BA-1CFFD88715E9}" srcOrd="0" destOrd="0" presId="urn:microsoft.com/office/officeart/2005/8/layout/radial5"/>
    <dgm:cxn modelId="{52EBC424-F4F5-4D2F-9CC9-1FAC5BC5B1BF}" srcId="{38356C96-EBEB-43B3-A51C-77ED5D2037DD}" destId="{EFEA732A-044D-48FB-8CD0-0073E44C3839}" srcOrd="2" destOrd="0" parTransId="{D1A066EB-AD21-4680-A7EF-064B52C075D7}" sibTransId="{5993706E-5DC0-4B6C-97E8-BA03D9131F35}"/>
    <dgm:cxn modelId="{7C19B98A-8973-4584-AF5F-5C3D47020815}" type="presOf" srcId="{10B10F9A-1EF5-4E69-8562-B7ABD1BD1DA7}" destId="{B962AC04-FC41-42D5-96C2-4136A6CF7498}" srcOrd="1" destOrd="0" presId="urn:microsoft.com/office/officeart/2005/8/layout/radial5"/>
    <dgm:cxn modelId="{E6D4D624-9B3A-4D3B-96FB-F069D2545561}" type="presOf" srcId="{38356C96-EBEB-43B3-A51C-77ED5D2037DD}" destId="{4789B25E-2473-498D-8CF3-70933A33BE95}" srcOrd="0" destOrd="0" presId="urn:microsoft.com/office/officeart/2005/8/layout/radial5"/>
    <dgm:cxn modelId="{F152170A-6FE1-44A8-A17F-5CD6559F9B4D}" type="presOf" srcId="{E9273B2C-5A4A-4033-B1E0-AD1FCB899AC1}" destId="{31D01066-3325-42D7-8013-833650D1D529}" srcOrd="0" destOrd="0" presId="urn:microsoft.com/office/officeart/2005/8/layout/radial5"/>
    <dgm:cxn modelId="{57A7BFF1-F2B1-4AB6-ADF3-5FD609C8FC9E}" type="presParOf" srcId="{31D01066-3325-42D7-8013-833650D1D529}" destId="{4789B25E-2473-498D-8CF3-70933A33BE95}" srcOrd="0" destOrd="0" presId="urn:microsoft.com/office/officeart/2005/8/layout/radial5"/>
    <dgm:cxn modelId="{DB3983AD-70F4-4FDF-9027-48292C62E52D}" type="presParOf" srcId="{31D01066-3325-42D7-8013-833650D1D529}" destId="{C89F0479-2985-4965-87EE-D20F1F080FFA}" srcOrd="1" destOrd="0" presId="urn:microsoft.com/office/officeart/2005/8/layout/radial5"/>
    <dgm:cxn modelId="{AA132FB2-B496-4189-93A2-BA29F19E0FB8}" type="presParOf" srcId="{C89F0479-2985-4965-87EE-D20F1F080FFA}" destId="{B962AC04-FC41-42D5-96C2-4136A6CF7498}" srcOrd="0" destOrd="0" presId="urn:microsoft.com/office/officeart/2005/8/layout/radial5"/>
    <dgm:cxn modelId="{58B50813-2AC5-4A01-8033-F0017DF14B43}" type="presParOf" srcId="{31D01066-3325-42D7-8013-833650D1D529}" destId="{6B87EE5E-3746-4ED1-84C6-00F73027D6C8}" srcOrd="2" destOrd="0" presId="urn:microsoft.com/office/officeart/2005/8/layout/radial5"/>
    <dgm:cxn modelId="{D90B7844-CA94-4A7A-B679-D6A2A35C2474}" type="presParOf" srcId="{31D01066-3325-42D7-8013-833650D1D529}" destId="{F220D40C-94EC-43F1-A734-5EF5E954DDC7}" srcOrd="3" destOrd="0" presId="urn:microsoft.com/office/officeart/2005/8/layout/radial5"/>
    <dgm:cxn modelId="{B5283C53-752D-4FC4-BD87-F515A4ED2DCC}" type="presParOf" srcId="{F220D40C-94EC-43F1-A734-5EF5E954DDC7}" destId="{BC2B51AE-A458-4796-84A6-4F7EB04915F1}" srcOrd="0" destOrd="0" presId="urn:microsoft.com/office/officeart/2005/8/layout/radial5"/>
    <dgm:cxn modelId="{4D0C6062-8E46-4597-941C-D33A4C272F09}" type="presParOf" srcId="{31D01066-3325-42D7-8013-833650D1D529}" destId="{FDC26488-752C-4584-90BA-1CFFD88715E9}" srcOrd="4" destOrd="0" presId="urn:microsoft.com/office/officeart/2005/8/layout/radial5"/>
    <dgm:cxn modelId="{2B4F7B9B-4442-4392-81E9-D5F42D01A899}" type="presParOf" srcId="{31D01066-3325-42D7-8013-833650D1D529}" destId="{2DB539E3-2DA1-4337-9921-114B037A94A1}" srcOrd="5" destOrd="0" presId="urn:microsoft.com/office/officeart/2005/8/layout/radial5"/>
    <dgm:cxn modelId="{FA7E9087-6A25-43B8-AFB0-5FE192084C89}" type="presParOf" srcId="{2DB539E3-2DA1-4337-9921-114B037A94A1}" destId="{F962207F-5BFC-4C83-A0F2-FA5C233CF22E}" srcOrd="0" destOrd="0" presId="urn:microsoft.com/office/officeart/2005/8/layout/radial5"/>
    <dgm:cxn modelId="{E874E52D-32AE-47C2-96B4-E45B6DC69530}" type="presParOf" srcId="{31D01066-3325-42D7-8013-833650D1D529}" destId="{B4867794-359E-4B2F-9AE9-EB99323B348C}" srcOrd="6" destOrd="0" presId="urn:microsoft.com/office/officeart/2005/8/layout/radial5"/>
    <dgm:cxn modelId="{F2054DCA-F543-484A-ADA8-8C1364369F73}" type="presParOf" srcId="{31D01066-3325-42D7-8013-833650D1D529}" destId="{220DCA05-6871-4675-8005-60257D147A6C}" srcOrd="7" destOrd="0" presId="urn:microsoft.com/office/officeart/2005/8/layout/radial5"/>
    <dgm:cxn modelId="{8FE52D3B-6BA8-4435-95C9-FA9F56E60796}" type="presParOf" srcId="{220DCA05-6871-4675-8005-60257D147A6C}" destId="{C9BBC318-D4B7-4155-83C5-F355AB57C0AF}" srcOrd="0" destOrd="0" presId="urn:microsoft.com/office/officeart/2005/8/layout/radial5"/>
    <dgm:cxn modelId="{EB37AC14-C40B-40A8-A6C9-F4EBB2823DEF}" type="presParOf" srcId="{31D01066-3325-42D7-8013-833650D1D529}" destId="{251CAA42-2086-434B-AEE9-B098A72DD7D4}" srcOrd="8" destOrd="0" presId="urn:microsoft.com/office/officeart/2005/8/layout/radial5"/>
    <dgm:cxn modelId="{727A1C54-B0F1-4858-BFA5-DBF100098ACF}" type="presParOf" srcId="{31D01066-3325-42D7-8013-833650D1D529}" destId="{376A8053-B521-4B64-8D9E-C16CB47CCFB3}" srcOrd="9" destOrd="0" presId="urn:microsoft.com/office/officeart/2005/8/layout/radial5"/>
    <dgm:cxn modelId="{7B087272-478D-442A-9762-4A6BD3BF6413}" type="presParOf" srcId="{376A8053-B521-4B64-8D9E-C16CB47CCFB3}" destId="{ADC3D24C-26A9-4756-8D62-71F84CDF54F3}" srcOrd="0" destOrd="0" presId="urn:microsoft.com/office/officeart/2005/8/layout/radial5"/>
    <dgm:cxn modelId="{1AD00D0B-2826-4924-B720-73788BBC2B93}" type="presParOf" srcId="{31D01066-3325-42D7-8013-833650D1D529}" destId="{B888105F-A74E-42BC-B96C-AD09220B6694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12" Type="http://schemas.openxmlformats.org/officeDocument/2006/relationships/image" Target="../media/image5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7.jpeg"/><Relationship Id="rId5" Type="http://schemas.openxmlformats.org/officeDocument/2006/relationships/image" Target="../media/image6.jpeg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90800"/>
            <a:ext cx="4876800" cy="279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10668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3886200" cy="30370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914400" y="4191000"/>
            <a:ext cx="4267200" cy="16764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পুরোনামঃ</a:t>
            </a:r>
            <a:r>
              <a:rPr lang="en-US" sz="25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সাউথ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এশিয়ান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অ্যাসোসিয়েশন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ফর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রিজিওনাল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কো-অপারেশন</a:t>
            </a:r>
            <a:r>
              <a:rPr lang="en-US" sz="2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এশীয়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762000"/>
            <a:ext cx="2088238" cy="25695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5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(SAARC)</a:t>
            </a:r>
            <a:endParaRPr lang="en-US" sz="35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2290848" cy="212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609600" y="3886200"/>
            <a:ext cx="4876800" cy="2286000"/>
          </a:xfrm>
          <a:prstGeom prst="frame">
            <a:avLst>
              <a:gd name="adj1" fmla="val 81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715000" y="533400"/>
            <a:ext cx="2819400" cy="3124200"/>
          </a:xfrm>
          <a:prstGeom prst="frame">
            <a:avLst>
              <a:gd name="adj1" fmla="val 51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705600" y="3657600"/>
            <a:ext cx="533400" cy="3810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57200"/>
            <a:ext cx="3200400" cy="76944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99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400" b="1" dirty="0" smtClean="0">
                <a:ln w="11430"/>
                <a:solidFill>
                  <a:srgbClr val="99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99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ভূক্তদেশ</a:t>
            </a:r>
            <a:r>
              <a:rPr lang="en-US" sz="4400" b="1" dirty="0" smtClean="0">
                <a:ln w="11430"/>
                <a:solidFill>
                  <a:srgbClr val="99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99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aarc3-1-638.jpg"/>
          <p:cNvPicPr>
            <a:picLocks noChangeAspect="1"/>
          </p:cNvPicPr>
          <p:nvPr/>
        </p:nvPicPr>
        <p:blipFill>
          <a:blip r:embed="rId2"/>
          <a:srcRect l="11128" t="3236" r="11129" b="3236"/>
          <a:stretch>
            <a:fillRect/>
          </a:stretch>
        </p:blipFill>
        <p:spPr>
          <a:xfrm>
            <a:off x="838200" y="1447800"/>
            <a:ext cx="4495800" cy="4060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rame 14"/>
          <p:cNvSpPr/>
          <p:nvPr/>
        </p:nvSpPr>
        <p:spPr>
          <a:xfrm>
            <a:off x="5715000" y="533400"/>
            <a:ext cx="2743200" cy="5715000"/>
          </a:xfrm>
          <a:prstGeom prst="frame">
            <a:avLst>
              <a:gd name="adj1" fmla="val 3782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685800"/>
            <a:ext cx="2133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বাংলাদেশ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14800" y="3276600"/>
            <a:ext cx="1066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438400" y="3200400"/>
            <a:ext cx="914400" cy="381000"/>
          </a:xfrm>
          <a:prstGeom prst="fra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1371600"/>
            <a:ext cx="2133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2057400"/>
            <a:ext cx="2133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পাকিস্তান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2743200"/>
            <a:ext cx="2133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ভূটান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429000"/>
            <a:ext cx="2133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মালদ্বীপ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4038600"/>
            <a:ext cx="2133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নেপাল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4724400"/>
            <a:ext cx="2133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শ্রীলঙ্কা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5410200"/>
            <a:ext cx="2133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আফগানিস্তান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5638800"/>
            <a:ext cx="5029200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 সদস্য রাষ্ট্রের সংখ্যা আটটি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838200" y="1600200"/>
            <a:ext cx="12954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3124200" y="2286000"/>
            <a:ext cx="838200" cy="533400"/>
          </a:xfrm>
          <a:prstGeom prst="frame">
            <a:avLst>
              <a:gd name="adj1" fmla="val 45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4114800" y="2209800"/>
            <a:ext cx="914400" cy="4572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1143000" y="2362200"/>
            <a:ext cx="1143000" cy="457200"/>
          </a:xfrm>
          <a:prstGeom prst="frame">
            <a:avLst>
              <a:gd name="adj1" fmla="val 19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ame 33"/>
          <p:cNvSpPr/>
          <p:nvPr/>
        </p:nvSpPr>
        <p:spPr>
          <a:xfrm>
            <a:off x="3505200" y="4724400"/>
            <a:ext cx="1143000" cy="457200"/>
          </a:xfrm>
          <a:prstGeom prst="frame">
            <a:avLst>
              <a:gd name="adj1" fmla="val 125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1447800" y="5105400"/>
            <a:ext cx="1143000" cy="304800"/>
          </a:xfrm>
          <a:prstGeom prst="frame">
            <a:avLst>
              <a:gd name="adj1" fmla="val 1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9248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লক্ষ্য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2800" y="533400"/>
            <a:ext cx="2362200" cy="2114979"/>
            <a:chOff x="3352800" y="533400"/>
            <a:chExt cx="2362200" cy="21149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066800"/>
              <a:ext cx="2362200" cy="1581579"/>
            </a:xfrm>
            <a:prstGeom prst="rect">
              <a:avLst/>
            </a:prstGeom>
            <a:solidFill>
              <a:srgbClr val="00B0F0"/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352800" y="533400"/>
              <a:ext cx="23622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অর্থনৈতিক সহযোগীতা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কর্মসংস্থানের-কর্মসূচ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2526329" cy="1761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867400" y="1371600"/>
            <a:ext cx="2590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দারিদ্র্যতা দূরীকরণ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ono-shikkha-adult-educ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572000"/>
            <a:ext cx="2590800" cy="167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867400" y="3886200"/>
            <a:ext cx="2667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নিরক্ষরতা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81200"/>
            <a:ext cx="2590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09600" y="1295400"/>
            <a:ext cx="2590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অপুষ্টি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7cd6a_6a5c67abd3_lo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0"/>
            <a:ext cx="2590800" cy="172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33400" y="3886200"/>
            <a:ext cx="2590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জনসংখ্যা আধিক্য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600x4001519419845_moraab-news-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572000"/>
            <a:ext cx="2286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581400" y="579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প্রাকৃতিক দুর্যোগ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ain-qimg-61367f6eb966be222c7d3651ee3e97b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2895600"/>
            <a:ext cx="22860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9600"/>
            <a:ext cx="1981200" cy="7694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</a:t>
            </a:r>
            <a:endParaRPr lang="en-US" sz="4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685800"/>
            <a:ext cx="1828800" cy="76944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1" descr="C:\Users\Asus\Downloads\Hot stuff about big boobies mature!!!_files\saar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019800" cy="3482344"/>
          </a:xfrm>
          <a:prstGeom prst="rect">
            <a:avLst/>
          </a:prstGeom>
          <a:solidFill>
            <a:srgbClr val="99FF99"/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00200" y="5105400"/>
            <a:ext cx="670560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সার্কভূক্ত দেশগুলোর জন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জীব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নযাত্রার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মানোন্নয়ন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00200" y="1676400"/>
            <a:ext cx="5720748" cy="3276600"/>
            <a:chOff x="1676400" y="1524000"/>
            <a:chExt cx="5720748" cy="3276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524000"/>
              <a:ext cx="2672748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11" descr="C:\Users\Asus\Downloads\Hot stuff about big boobies mature!!!_files\bim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0" y="1600200"/>
              <a:ext cx="2971800" cy="15404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 descr="File026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3200400"/>
              <a:ext cx="2895600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1143000" y="5181600"/>
            <a:ext cx="71628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78672" y="1752600"/>
            <a:ext cx="5255528" cy="2819399"/>
            <a:chOff x="1678672" y="1752600"/>
            <a:chExt cx="5255528" cy="28193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672" y="1752600"/>
              <a:ext cx="2848955" cy="28070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80308"/>
              <a:ext cx="2362200" cy="27916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8" name="TextBox 17"/>
          <p:cNvSpPr txBox="1"/>
          <p:nvPr/>
        </p:nvSpPr>
        <p:spPr>
          <a:xfrm>
            <a:off x="1219200" y="5181600"/>
            <a:ext cx="6934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আত্ননির্ভরশীল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47523425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600200"/>
            <a:ext cx="5562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200" y="5105400"/>
            <a:ext cx="609600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৪.রাষ্ট্রগুলোর সাধারণ স্বার্থে সহানুভূতি ও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সহযোগীতা বৃদ্ধি করা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28800" y="1676400"/>
            <a:ext cx="5181599" cy="3190875"/>
            <a:chOff x="1905001" y="1981200"/>
            <a:chExt cx="5181599" cy="3190875"/>
          </a:xfrm>
        </p:grpSpPr>
        <p:pic>
          <p:nvPicPr>
            <p:cNvPr id="26" name="Picture 25" descr="image-90658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5001" y="1981200"/>
              <a:ext cx="2743200" cy="1517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26" descr="download (3)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4400" y="1981200"/>
              <a:ext cx="23622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27" descr="download (4)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48000" y="3581400"/>
              <a:ext cx="2876550" cy="15906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1" name="TextBox 30"/>
          <p:cNvSpPr txBox="1"/>
          <p:nvPr/>
        </p:nvSpPr>
        <p:spPr>
          <a:xfrm>
            <a:off x="533400" y="5334000"/>
            <a:ext cx="76962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81200" y="2057400"/>
            <a:ext cx="4913488" cy="2438400"/>
            <a:chOff x="1981200" y="2057400"/>
            <a:chExt cx="4913488" cy="1909762"/>
          </a:xfrm>
        </p:grpSpPr>
        <p:pic>
          <p:nvPicPr>
            <p:cNvPr id="32" name="Picture 31" descr="c8086635c1c8c94e5c0421cc36202b54-5d591c1d9e68f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1200" y="2057400"/>
              <a:ext cx="2822744" cy="19097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057400"/>
              <a:ext cx="2017888" cy="1905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6" name="TextBox 35"/>
          <p:cNvSpPr txBox="1"/>
          <p:nvPr/>
        </p:nvSpPr>
        <p:spPr>
          <a:xfrm>
            <a:off x="533400" y="5181600"/>
            <a:ext cx="8077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৬.সার্কভুক্ত দেশগুলোর মধ্যে বিরাজমান বিরোধ ও সমস্যা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দূর করে পারস্পরিক সমঝোতা সৃষ্টি করা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404509" y="1600200"/>
            <a:ext cx="5758291" cy="3505200"/>
            <a:chOff x="1404509" y="1600200"/>
            <a:chExt cx="5758291" cy="3429000"/>
          </a:xfrm>
        </p:grpSpPr>
        <p:pic>
          <p:nvPicPr>
            <p:cNvPr id="37" name="Picture 36" descr="SAARC-Summit-735x389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04509" y="1600200"/>
              <a:ext cx="5758291" cy="3429000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5486400" y="1600200"/>
              <a:ext cx="1371600" cy="1143000"/>
            </a:xfrm>
            <a:prstGeom prst="ellipse">
              <a:avLst/>
            </a:prstGeom>
            <a:blipFill>
              <a:blip r:embed="rId1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000" y="5105400"/>
            <a:ext cx="7391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7.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অখন্ডতার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image-42445-1536151078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6400" y="1676400"/>
            <a:ext cx="560832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838200" y="5562600"/>
            <a:ext cx="7315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14" grpId="0" animBg="1"/>
      <p:bldP spid="14" grpId="1" animBg="1"/>
      <p:bldP spid="18" grpId="0" animBg="1"/>
      <p:bldP spid="18" grpId="1" animBg="1"/>
      <p:bldP spid="20" grpId="0" animBg="1"/>
      <p:bldP spid="20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85800"/>
            <a:ext cx="2895600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ড়ায়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78862">
            <a:off x="944256" y="2410876"/>
            <a:ext cx="2667000" cy="707886"/>
          </a:xfrm>
          <a:prstGeom prst="rect">
            <a:avLst/>
          </a:prstGeom>
          <a:noFill/>
          <a:ln w="5715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সময়ঃ৭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15000" y="1066800"/>
            <a:ext cx="2895600" cy="3124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5800" y="4267200"/>
            <a:ext cx="7848600" cy="2057400"/>
          </a:xfrm>
          <a:prstGeom prst="horizontalScroll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724400"/>
            <a:ext cx="15240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724400"/>
            <a:ext cx="54102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আঞ্চলিক সহযোগিতায় প্রতীক চিহ্নিত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সংগঠনটির ভূমিকা বর্ণনা কর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7543800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সার্কের সাথে বাংলাদেশ বিভিন্ন কর্মকান্ডে বলিষ্ঠ ও গুরুত্বপূর্ণ ভূমিকাঃ-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বন্দর-1908030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2438400" cy="1393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Untitled-6-copy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2819400" cy="1516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17172036_3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124200"/>
            <a:ext cx="3124200" cy="175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errorism-15186213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810000"/>
            <a:ext cx="3124200" cy="1759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4495800"/>
            <a:ext cx="2286000" cy="185703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76600" y="1828800"/>
            <a:ext cx="259080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ব্যবসা-বাণিজ্য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438400"/>
            <a:ext cx="37338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আঞ্চলিক বিরোধ নিস্পত্তি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124200"/>
            <a:ext cx="2590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মানবপাচার রোধ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810000"/>
            <a:ext cx="19812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সন্ত্রাস দমন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638800"/>
            <a:ext cx="3810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যোগাযোগ ও প্রযুক্তির উন্নয়ন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Jati-Song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3844290" cy="202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তোমরা কী বলতে পার এটি কিসের প্রতীক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886200"/>
            <a:ext cx="3810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জাতিসংঘের প্রতীক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7543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ও  দ্বিতীয় বিশ্বযুদ্ধের সময়কাল কত ছিল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80010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প্রথম বিশ্বযুদ্ধ ১৯১৪-১৯১৮ সাল, ২য় বিশ্বযুদ্ধ১৯৩৯-১৯৪৫ সাল পর্যন্ত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609600"/>
            <a:ext cx="52578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কেন জাতিসংঘ প্রতিষ্ঠিত হয়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241899"/>
            <a:ext cx="815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দ্বিতীয় বিশ্ব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ধবংসলীলা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শংকিত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হতবাক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যায়।বিশ্ববাসী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করে,মানবকল্যাণের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হবে।এভাবে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দ্বিতীয়বিশ্বযুদ্ধের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ধবংসলীলা-পরবর্তী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80010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কাদের বলিষ্ঠ উদ্যেগে জাতিসংঘ প্রতিষ্ঠিত হয়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Khairul Islam\Downloads\thio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657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Khairul Islam\Downloads\uins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3276599" cy="2489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4400" y="4419600"/>
            <a:ext cx="32004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ব্রিটিশ প্রধানমন্ত্রী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উইনস্টন চার্চিল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4419600"/>
            <a:ext cx="35052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যুক্তরাষ্ট্রের প্রেসিডেন্ট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থিওডর বুজভেল্ট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33851">
            <a:off x="1697531" y="1787333"/>
            <a:ext cx="5610136" cy="3054732"/>
            <a:chOff x="1485873" y="1113151"/>
            <a:chExt cx="6146505" cy="3667321"/>
          </a:xfrm>
        </p:grpSpPr>
        <p:pic>
          <p:nvPicPr>
            <p:cNvPr id="6" name="Picture 5" descr="C:\Users\Khairul Islam\Desktop\index.jpg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73044">
              <a:off x="1485873" y="1113151"/>
              <a:ext cx="6146505" cy="36673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99FF99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7" name="Oval 6"/>
            <p:cNvSpPr/>
            <p:nvPr/>
          </p:nvSpPr>
          <p:spPr>
            <a:xfrm>
              <a:off x="1981200" y="1447800"/>
              <a:ext cx="2286000" cy="1905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00200" y="457200"/>
            <a:ext cx="59436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953000"/>
            <a:ext cx="79248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১৯৪৫সালের ২৪ শে অক্টোবর যুক্তরাষ্ট্রের সানফ্রান্সিসকো শহরে আনুষ্ঠানিক ভাবে যাত্রা শুরু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icef-1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95400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ra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209800"/>
            <a:ext cx="2362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107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200400"/>
            <a:ext cx="2345090" cy="1995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wf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4495800"/>
            <a:ext cx="2362200" cy="157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447800" y="381000"/>
            <a:ext cx="61722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জাতিসংঘের বিভিন্ন উন্নয়নমূলক সংস্থা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13716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ইউনিসেফ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4384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ইউনোস্কো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505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বিশ্ব স্বাস্থ্য সংস্থা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5257800"/>
            <a:ext cx="2514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বিশ্ব খাদ্য সংস্থা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19" grpId="0" animBg="1"/>
      <p:bldP spid="21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64442">
            <a:off x="563254" y="1068779"/>
            <a:ext cx="27432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921741">
            <a:off x="6477000" y="762000"/>
            <a:ext cx="2057400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উদ্দেশ্য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2057400"/>
            <a:ext cx="5638800" cy="3053576"/>
            <a:chOff x="1981200" y="2133600"/>
            <a:chExt cx="5638800" cy="3053576"/>
          </a:xfrm>
        </p:grpSpPr>
        <p:pic>
          <p:nvPicPr>
            <p:cNvPr id="6" name="Picture 5" descr="image-105526-15803547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2133600"/>
              <a:ext cx="2895600" cy="16546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 descr="2016_05_29_14_06_45_SaUcgbGgqqkSM6APCNrFH0l9h9PSEJ_origin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2133600"/>
              <a:ext cx="2667000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39239198_3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3886200"/>
              <a:ext cx="2667000" cy="13009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Oval 9"/>
          <p:cNvSpPr/>
          <p:nvPr/>
        </p:nvSpPr>
        <p:spPr>
          <a:xfrm>
            <a:off x="4038600" y="533400"/>
            <a:ext cx="1600200" cy="1295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8077200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আক্রমণাত্নক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শান্তিশৃঙ্খলা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uman-Rights-Day.jpg"/>
          <p:cNvPicPr>
            <a:picLocks noChangeAspect="1"/>
          </p:cNvPicPr>
          <p:nvPr/>
        </p:nvPicPr>
        <p:blipFill>
          <a:blip r:embed="rId6"/>
          <a:srcRect l="14167" t="8667" r="14167" b="14000"/>
          <a:stretch>
            <a:fillRect/>
          </a:stretch>
        </p:blipFill>
        <p:spPr>
          <a:xfrm>
            <a:off x="2057400" y="1974885"/>
            <a:ext cx="5562600" cy="3011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295400" y="4953000"/>
            <a:ext cx="6781800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57400" y="1828800"/>
            <a:ext cx="5257800" cy="3292683"/>
            <a:chOff x="1905000" y="2133600"/>
            <a:chExt cx="5257800" cy="3292683"/>
          </a:xfrm>
        </p:grpSpPr>
        <p:pic>
          <p:nvPicPr>
            <p:cNvPr id="16" name="Picture 15" descr="20191219_155955-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600" y="3657600"/>
              <a:ext cx="2362200" cy="17686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1" descr="C:\Users\Asus\Downloads\Hot stuff about big boobies mature!!!_files\bim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05000" y="2133600"/>
              <a:ext cx="2796860" cy="14642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133600"/>
              <a:ext cx="2362200" cy="14142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657600"/>
              <a:ext cx="2715485" cy="1752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3" name="TextBox 22"/>
          <p:cNvSpPr txBox="1"/>
          <p:nvPr/>
        </p:nvSpPr>
        <p:spPr>
          <a:xfrm>
            <a:off x="762000" y="5105400"/>
            <a:ext cx="78486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অর্থনৈতিক,সামাজিক,সাংস্কৃতিক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মানবসেবামূলক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744627836d940e9fb2d6a8e6de4775e7-57e1626c5cb98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1828800"/>
            <a:ext cx="5334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533400" y="5105400"/>
            <a:ext cx="7772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look-at-breach-notification-laws-around-world-showcase_image-2-p-214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9800" y="1981200"/>
            <a:ext cx="5105400" cy="288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990600" y="5105400"/>
            <a:ext cx="6781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মিমাংসা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3" grpId="0" animBg="1"/>
      <p:bldP spid="13" grpId="1" animBg="1"/>
      <p:bldP spid="15" grpId="0" animBg="1"/>
      <p:bldP spid="15" grpId="1" animBg="1"/>
      <p:bldP spid="23" grpId="0" animBg="1"/>
      <p:bldP spid="23" grpId="1" animBg="1"/>
      <p:bldP spid="25" grpId="0" animBg="1"/>
      <p:bldP spid="25" grpId="1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IMG_20200428_222502.jpg"/>
          <p:cNvPicPr>
            <a:picLocks noChangeAspect="1"/>
          </p:cNvPicPr>
          <p:nvPr/>
        </p:nvPicPr>
        <p:blipFill>
          <a:blip r:embed="rId2" cstate="print"/>
          <a:srcRect l="12500" t="8889" r="5833" b="13333"/>
          <a:stretch>
            <a:fillRect/>
          </a:stretch>
        </p:blipFill>
        <p:spPr>
          <a:xfrm rot="5400000">
            <a:off x="5931626" y="773974"/>
            <a:ext cx="2484120" cy="215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19" name="Diagram 18"/>
          <p:cNvGraphicFramePr/>
          <p:nvPr/>
        </p:nvGraphicFramePr>
        <p:xfrm>
          <a:off x="533400" y="2743200"/>
          <a:ext cx="487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685800" y="838200"/>
          <a:ext cx="5181600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5638800" y="3352800"/>
          <a:ext cx="28956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med" advTm="14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2133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685800"/>
            <a:ext cx="2362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৭মিনিট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0170318_105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3937000" cy="29527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Horizontal Scroll 7"/>
          <p:cNvSpPr/>
          <p:nvPr/>
        </p:nvSpPr>
        <p:spPr>
          <a:xfrm>
            <a:off x="609600" y="4343400"/>
            <a:ext cx="8001000" cy="19050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IN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 গঠনের পটভূমি আলোচনা করে সংক্ষেপে এর প্রয়োজনীয়তা লিখ । </a:t>
            </a:r>
            <a:endParaRPr lang="en-US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4724400"/>
            <a:ext cx="1143000" cy="121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4724400"/>
            <a:ext cx="6172200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09600"/>
            <a:ext cx="2819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মূল্যায়ন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ক.আন্তর্জাতিক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20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খ.আঞ্চলিক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গ.জাতীয়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09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ঘ.স্থানীয়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09600"/>
            <a:ext cx="2514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৫মিনিট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2286000"/>
            <a:ext cx="457200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19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২.সার্কের জন্মভূমি কোন দেশ?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352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খ.নেপাল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গ.ভূটান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ঘ.বাংলাদেশ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3352800"/>
            <a:ext cx="3810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886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মহাসচিবের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343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আন্তনিও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গুতেরেস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4343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খ.ট্রিগভেলি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343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গ.কফি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ঘ.বিল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গেইস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5800" y="4419600"/>
            <a:ext cx="457200" cy="457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80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বিশ্বশান্তি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5334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ক.সার্ক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খ.জাতিসংঘ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গ.আসিয়াম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ঘ.অছি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09800" y="5410200"/>
            <a:ext cx="381000" cy="457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2" grpId="0"/>
      <p:bldP spid="14" grpId="0"/>
      <p:bldP spid="15" grpId="0"/>
      <p:bldP spid="16" grpId="0"/>
      <p:bldP spid="17" grpId="0"/>
      <p:bldP spid="18" grpId="0" animBg="1"/>
      <p:bldP spid="19" grpId="0"/>
      <p:bldP spid="22" grpId="0"/>
      <p:bldP spid="23" grpId="0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1447800"/>
            <a:ext cx="7513320" cy="2371725"/>
            <a:chOff x="1295400" y="1981200"/>
            <a:chExt cx="7513320" cy="2371725"/>
          </a:xfrm>
        </p:grpSpPr>
        <p:pic>
          <p:nvPicPr>
            <p:cNvPr id="5" name="Picture 4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6" name="Picture 5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2819400" y="533400"/>
            <a:ext cx="2590800" cy="83099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বাড়ীর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648200"/>
            <a:ext cx="7924800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সুনিবিড়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495800"/>
            <a:ext cx="8077200" cy="1447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1530171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848600" cy="530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115513">
            <a:off x="1295400" y="533400"/>
            <a:ext cx="4038600" cy="156966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733800"/>
            <a:ext cx="2362200" cy="11710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8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   কে</a:t>
            </a:r>
            <a:endParaRPr lang="en-US" sz="8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357975_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6191250" cy="3333750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541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"/>
            <a:ext cx="7772400" cy="175432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পরস্পর সংঘাতে জড়িয়ে থাকা দু'টি দেশকে একসুত্রে গেঁথে দিতে পারে </a:t>
            </a:r>
            <a:r>
              <a:rPr lang="bn-IN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আন্তর্জাতিক সংস্থা  ও </a:t>
            </a:r>
            <a:r>
              <a:rPr lang="bn-BD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আঞ্চলিক </a:t>
            </a:r>
            <a:r>
              <a:rPr lang="bn-BD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সহযোগিতা </a:t>
            </a:r>
            <a:r>
              <a:rPr lang="bn-BD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bn-IN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85800"/>
            <a:ext cx="6781800" cy="83099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200" y="1828800"/>
            <a:ext cx="6921910" cy="3636936"/>
            <a:chOff x="1371600" y="1828800"/>
            <a:chExt cx="6921910" cy="3636936"/>
          </a:xfrm>
        </p:grpSpPr>
        <p:pic>
          <p:nvPicPr>
            <p:cNvPr id="6" name="Picture 5" descr="depositphotos_47867947-stock-photo-saarc-members-flags-on-gears.jpg"/>
            <p:cNvPicPr>
              <a:picLocks noChangeAspect="1"/>
            </p:cNvPicPr>
            <p:nvPr/>
          </p:nvPicPr>
          <p:blipFill>
            <a:blip r:embed="rId2"/>
            <a:srcRect l="1667" t="20000" b="11111"/>
            <a:stretch>
              <a:fillRect/>
            </a:stretch>
          </p:blipFill>
          <p:spPr>
            <a:xfrm>
              <a:off x="1371600" y="1828800"/>
              <a:ext cx="6921910" cy="363693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10000" y="2514600"/>
              <a:ext cx="2057400" cy="12954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 advTm="20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09600"/>
            <a:ext cx="2133600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 advTm="20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8" descr="C:\Users\Asus\Downloads\Hot stuff about big boobies mature!!!_files\saar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524000"/>
            <a:ext cx="3505200" cy="33649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066800" y="609600"/>
            <a:ext cx="72390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কী বলতে পার এটি কিসের প্রতীক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876800"/>
            <a:ext cx="52578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প্রতীক 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SAARC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09600"/>
            <a:ext cx="48006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24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সদস্য রাষ্ট্রগুলোর পারস্পরিক সহযোগিতার ভিত্তিতে  তাদের অর্থনৈতিক,সামাজিক,সাংস্কৃতিক ও রাজনৈতিক  অগ্রগতি সাধনের লক্ষ্য সার্ক প্রতিষ্ঠিত হয়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953000"/>
            <a:ext cx="5181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সার্ক একটি আঞ্চলিক উন্নয়ন সংস্থা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9" grpId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533400"/>
            <a:ext cx="7391400" cy="4129174"/>
            <a:chOff x="914400" y="533400"/>
            <a:chExt cx="7391400" cy="4129174"/>
          </a:xfrm>
        </p:grpSpPr>
        <p:pic>
          <p:nvPicPr>
            <p:cNvPr id="4" name="Picture 11" descr="C:\Users\Asus\Downloads\Hot stuff about big boobies mature!!!_files\saarc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2590800"/>
              <a:ext cx="3581400" cy="20717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10" descr="C:\Users\Asus\Downloads\Hot stuff about big boobies mature!!!_files\saarc-flag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533400"/>
              <a:ext cx="3429000" cy="1961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533400"/>
              <a:ext cx="38862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914400" y="4876800"/>
            <a:ext cx="73152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১৯৮৫ সালের ৮ই ডিসেম্বরে ঢাকায় সার্কের প্রথম সম্মেলন অনুষ্ঠানের মধ্য দিয়ে এর যাত্রা শুরু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76800"/>
            <a:ext cx="80772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সার্ক সচিবালয় নেপালের রাজধানী কাঠমান্ডুতে অবস্থিত।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এর প্রধান কে বলা হয় সেক্রেটারি জেনারেল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381000"/>
          <a:ext cx="7848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9B25E-2473-498D-8CF3-70933A33B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789B25E-2473-498D-8CF3-70933A33B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9F0479-2985-4965-87EE-D20F1F080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89F0479-2985-4965-87EE-D20F1F080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7EE5E-3746-4ED1-84C6-00F73027D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B87EE5E-3746-4ED1-84C6-00F73027D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0D40C-94EC-43F1-A734-5EF5E954D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220D40C-94EC-43F1-A734-5EF5E954D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26488-752C-4584-90BA-1CFFD8871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DC26488-752C-4584-90BA-1CFFD8871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539E3-2DA1-4337-9921-114B037A9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DB539E3-2DA1-4337-9921-114B037A9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67794-359E-4B2F-9AE9-EB99323B3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4867794-359E-4B2F-9AE9-EB99323B3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0DCA05-6871-4675-8005-60257D147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20DCA05-6871-4675-8005-60257D147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CAA42-2086-434B-AEE9-B098A72DD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251CAA42-2086-434B-AEE9-B098A72DD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A8053-B521-4B64-8D9E-C16CB47CC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376A8053-B521-4B64-8D9E-C16CB47CC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8105F-A74E-42BC-B96C-AD09220B6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888105F-A74E-42BC-B96C-AD09220B6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551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2726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30480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762000"/>
            <a:ext cx="29718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1676400"/>
            <a:ext cx="2286000" cy="2819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305423">
            <a:off x="494575" y="3690560"/>
            <a:ext cx="5776726" cy="646331"/>
          </a:xfrm>
          <a:prstGeom prst="rect">
            <a:avLst/>
          </a:prstGeom>
          <a:noFill/>
          <a:ln w="57150">
            <a:solidFill>
              <a:srgbClr val="99FF99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SAARC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675</Words>
  <Application>Microsoft Office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117</cp:revision>
  <dcterms:created xsi:type="dcterms:W3CDTF">2006-08-16T00:00:00Z</dcterms:created>
  <dcterms:modified xsi:type="dcterms:W3CDTF">2020-05-07T22:27:05Z</dcterms:modified>
</cp:coreProperties>
</file>