
<file path=[Content_Types].xml><?xml version="1.0" encoding="utf-8"?>
<Types xmlns="http://schemas.openxmlformats.org/package/2006/content-types"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56" r:id="rId2"/>
    <p:sldId id="260" r:id="rId3"/>
    <p:sldId id="264" r:id="rId4"/>
    <p:sldId id="257" r:id="rId5"/>
    <p:sldId id="258" r:id="rId6"/>
    <p:sldId id="263" r:id="rId7"/>
    <p:sldId id="261" r:id="rId8"/>
    <p:sldId id="276" r:id="rId9"/>
    <p:sldId id="265" r:id="rId10"/>
    <p:sldId id="269" r:id="rId11"/>
    <p:sldId id="273" r:id="rId12"/>
    <p:sldId id="270" r:id="rId13"/>
    <p:sldId id="266" r:id="rId14"/>
    <p:sldId id="274" r:id="rId15"/>
    <p:sldId id="268" r:id="rId16"/>
    <p:sldId id="267" r:id="rId17"/>
    <p:sldId id="271" r:id="rId18"/>
    <p:sldId id="272" r:id="rId19"/>
    <p:sldId id="278" r:id="rId20"/>
    <p:sldId id="275" r:id="rId21"/>
    <p:sldId id="277" r:id="rId2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804" autoAdjust="0"/>
    <p:restoredTop sz="94660"/>
  </p:normalViewPr>
  <p:slideViewPr>
    <p:cSldViewPr>
      <p:cViewPr varScale="1">
        <p:scale>
          <a:sx n="81" d="100"/>
          <a:sy n="81" d="100"/>
        </p:scale>
        <p:origin x="-936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36AF0A-6C06-4A18-8187-61A493F1951A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76EC5A-8BC1-491F-9EB6-710CC55C9FC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70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65310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433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381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9833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7146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6332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4599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2810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7495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21515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91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D16B45-6C12-4CEA-96FF-836AA7A199D4}" type="datetimeFigureOut">
              <a:rPr lang="en-US" smtClean="0"/>
              <a:t>5/8/2020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C0D29C-AD4D-4535-AE5D-951DB37299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0345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1496291"/>
            <a:ext cx="7620000" cy="5029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124200" y="244549"/>
            <a:ext cx="5029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WELCOME</a:t>
            </a:r>
            <a:endParaRPr lang="en-US" sz="48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407529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1866" y="533400"/>
            <a:ext cx="424026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সামাজিক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প্রেষণা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51866" y="2242066"/>
            <a:ext cx="615873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ক)</a:t>
            </a:r>
            <a:r>
              <a:rPr lang="en-US" sz="3600" dirty="0" err="1" smtClean="0"/>
              <a:t>যূথচারিতা</a:t>
            </a:r>
            <a:r>
              <a:rPr lang="en-US" sz="3600" dirty="0" smtClean="0"/>
              <a:t>/</a:t>
            </a:r>
            <a:r>
              <a:rPr lang="en-US" sz="3600" dirty="0" err="1" smtClean="0"/>
              <a:t>দলবদ্ধকরণ</a:t>
            </a:r>
            <a:endParaRPr lang="en-US" sz="3600" dirty="0" smtClean="0"/>
          </a:p>
          <a:p>
            <a:r>
              <a:rPr lang="en-US" sz="3600" dirty="0" smtClean="0"/>
              <a:t>খ)</a:t>
            </a:r>
            <a:r>
              <a:rPr lang="en-US" sz="3600" dirty="0" err="1" smtClean="0"/>
              <a:t>নিরাপত্তা</a:t>
            </a:r>
            <a:endParaRPr lang="en-US" sz="3600" dirty="0" smtClean="0"/>
          </a:p>
          <a:p>
            <a:r>
              <a:rPr lang="en-US" sz="3600" dirty="0" smtClean="0"/>
              <a:t>গ)</a:t>
            </a:r>
            <a:r>
              <a:rPr lang="en-US" sz="3600" dirty="0" err="1" smtClean="0"/>
              <a:t>খ্যাতি</a:t>
            </a:r>
            <a:endParaRPr lang="en-US" sz="3600" dirty="0" smtClean="0"/>
          </a:p>
          <a:p>
            <a:r>
              <a:rPr lang="en-US" sz="3600" dirty="0" smtClean="0"/>
              <a:t>ঘ)</a:t>
            </a:r>
            <a:r>
              <a:rPr lang="en-US" sz="3600" dirty="0" err="1" smtClean="0"/>
              <a:t>কৃতি</a:t>
            </a:r>
            <a:r>
              <a:rPr lang="en-US" sz="3600" dirty="0" smtClean="0"/>
              <a:t> </a:t>
            </a:r>
            <a:r>
              <a:rPr lang="en-US" sz="3600" dirty="0" err="1" smtClean="0"/>
              <a:t>প্রেষণা</a:t>
            </a:r>
            <a:r>
              <a:rPr lang="en-US" sz="3600" dirty="0" smtClean="0"/>
              <a:t>  </a:t>
            </a:r>
            <a:r>
              <a:rPr lang="en-US" sz="3600" dirty="0" err="1" smtClean="0"/>
              <a:t>ইত্যাদি</a:t>
            </a:r>
            <a:r>
              <a:rPr lang="en-US" sz="3600" dirty="0" smtClean="0"/>
              <a:t>।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27861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67000" y="496667"/>
            <a:ext cx="693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একক</a:t>
            </a: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কাজ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7800" y="1630279"/>
            <a:ext cx="6477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smtClean="0"/>
              <a:t>১)</a:t>
            </a:r>
            <a:r>
              <a:rPr lang="en-US" sz="4400" dirty="0" err="1" smtClean="0"/>
              <a:t>প্রেষণার</a:t>
            </a:r>
            <a:r>
              <a:rPr lang="en-US" sz="4400" dirty="0" smtClean="0"/>
              <a:t> </a:t>
            </a:r>
            <a:r>
              <a:rPr lang="en-US" sz="4400" dirty="0" err="1" smtClean="0"/>
              <a:t>সংগা</a:t>
            </a:r>
            <a:r>
              <a:rPr lang="en-US" sz="4400" dirty="0" smtClean="0"/>
              <a:t> </a:t>
            </a:r>
            <a:r>
              <a:rPr lang="en-US" sz="4400" dirty="0" err="1" smtClean="0"/>
              <a:t>লিখ</a:t>
            </a:r>
            <a:endParaRPr lang="en-US" sz="4400" dirty="0" smtClean="0"/>
          </a:p>
          <a:p>
            <a:r>
              <a:rPr lang="en-US" sz="4400" dirty="0" smtClean="0"/>
              <a:t>২)</a:t>
            </a:r>
            <a:r>
              <a:rPr lang="en-US" sz="4400" dirty="0" err="1" smtClean="0"/>
              <a:t>প্রেষণা</a:t>
            </a:r>
            <a:r>
              <a:rPr lang="en-US" sz="4400" dirty="0" smtClean="0"/>
              <a:t> </a:t>
            </a:r>
            <a:r>
              <a:rPr lang="en-US" sz="4400" dirty="0" err="1" smtClean="0"/>
              <a:t>চক্র</a:t>
            </a:r>
            <a:r>
              <a:rPr lang="en-US" sz="4400" dirty="0" smtClean="0"/>
              <a:t> </a:t>
            </a:r>
            <a:r>
              <a:rPr lang="en-US" sz="4400" dirty="0" err="1" smtClean="0"/>
              <a:t>ব্যাখ্যা</a:t>
            </a:r>
            <a:r>
              <a:rPr lang="en-US" sz="4400" dirty="0" smtClean="0"/>
              <a:t> </a:t>
            </a:r>
            <a:r>
              <a:rPr lang="en-US" sz="4400" dirty="0" err="1" smtClean="0"/>
              <a:t>কর</a:t>
            </a:r>
            <a:endParaRPr lang="en-US" sz="4400" dirty="0" smtClean="0"/>
          </a:p>
          <a:p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469262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0" y="914400"/>
            <a:ext cx="5562600" cy="4419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09800" y="5638800"/>
            <a:ext cx="432297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সামাজিক</a:t>
            </a:r>
            <a:r>
              <a:rPr lang="en-US" sz="5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n-US" sz="5400" b="1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প্রেষণা</a:t>
            </a:r>
            <a:endParaRPr lang="en-US" sz="54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572749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752600"/>
            <a:ext cx="5257800" cy="3733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533400"/>
            <a:ext cx="4648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ছবিতে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ইদুরের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উদ্দেশ্য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কি</a:t>
            </a:r>
            <a:r>
              <a:rPr lang="en-US" sz="3600" b="1" dirty="0" smtClean="0"/>
              <a:t>?</a:t>
            </a:r>
            <a:endParaRPr lang="en-US" sz="3600" b="1" dirty="0"/>
          </a:p>
        </p:txBody>
      </p:sp>
    </p:spTree>
    <p:extLst>
      <p:ext uri="{BB962C8B-B14F-4D97-AF65-F5344CB8AC3E}">
        <p14:creationId xmlns:p14="http://schemas.microsoft.com/office/powerpoint/2010/main" val="4587276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1524000"/>
            <a:ext cx="5181600" cy="3962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9800" y="685800"/>
            <a:ext cx="556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দলীয়</a:t>
            </a:r>
            <a:r>
              <a:rPr lang="en-US" sz="3600" b="1" dirty="0" smtClean="0"/>
              <a:t> </a:t>
            </a:r>
            <a:r>
              <a:rPr lang="en-US" sz="3600" b="1" dirty="0" err="1" smtClean="0"/>
              <a:t>কাজ</a:t>
            </a:r>
            <a:endParaRPr lang="en-US" sz="3600" b="1" dirty="0"/>
          </a:p>
        </p:txBody>
      </p:sp>
      <p:sp>
        <p:nvSpPr>
          <p:cNvPr id="4" name="TextBox 3"/>
          <p:cNvSpPr txBox="1"/>
          <p:nvPr/>
        </p:nvSpPr>
        <p:spPr>
          <a:xfrm>
            <a:off x="838200" y="5867400"/>
            <a:ext cx="6781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এটি</a:t>
            </a:r>
            <a:r>
              <a:rPr lang="en-US" sz="4000" dirty="0" smtClean="0"/>
              <a:t> </a:t>
            </a:r>
            <a:r>
              <a:rPr lang="en-US" sz="4000" dirty="0" err="1" smtClean="0"/>
              <a:t>কোন</a:t>
            </a:r>
            <a:r>
              <a:rPr lang="en-US" sz="4000" dirty="0" smtClean="0"/>
              <a:t> </a:t>
            </a:r>
            <a:r>
              <a:rPr lang="en-US" sz="4000" dirty="0" err="1" smtClean="0"/>
              <a:t>ধরনের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প্রেষণা</a:t>
            </a:r>
            <a:r>
              <a:rPr lang="en-US" sz="4000" dirty="0" smtClean="0"/>
              <a:t>?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59453954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211610" y="533400"/>
            <a:ext cx="39805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জৈবিক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প্রেষণা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052283" y="1840468"/>
            <a:ext cx="70866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ক)</a:t>
            </a:r>
            <a:r>
              <a:rPr lang="en-US" sz="3200" dirty="0" err="1" smtClean="0"/>
              <a:t>ক্ষুধা</a:t>
            </a:r>
            <a:endParaRPr lang="en-US" sz="3200" dirty="0" smtClean="0"/>
          </a:p>
          <a:p>
            <a:r>
              <a:rPr lang="en-US" sz="3200" dirty="0" smtClean="0"/>
              <a:t>খ)</a:t>
            </a:r>
            <a:r>
              <a:rPr lang="en-US" sz="3200" dirty="0" err="1" smtClean="0"/>
              <a:t>তৃষ্ণা</a:t>
            </a:r>
            <a:endParaRPr lang="en-US" sz="3200" dirty="0" smtClean="0"/>
          </a:p>
          <a:p>
            <a:r>
              <a:rPr lang="en-US" sz="3200" dirty="0" smtClean="0"/>
              <a:t>গ)</a:t>
            </a:r>
            <a:r>
              <a:rPr lang="en-US" sz="3200" dirty="0" err="1" smtClean="0"/>
              <a:t>নিদ্রা</a:t>
            </a:r>
            <a:endParaRPr lang="en-US" sz="3200" dirty="0" smtClean="0"/>
          </a:p>
          <a:p>
            <a:r>
              <a:rPr lang="en-US" sz="3200" dirty="0" smtClean="0"/>
              <a:t>ঘ)</a:t>
            </a:r>
            <a:r>
              <a:rPr lang="en-US" sz="3200" dirty="0" err="1" smtClean="0"/>
              <a:t>মাতৃত্ব</a:t>
            </a:r>
            <a:endParaRPr lang="en-US" sz="3200" dirty="0" smtClean="0"/>
          </a:p>
          <a:p>
            <a:r>
              <a:rPr lang="en-US" sz="3200" dirty="0" smtClean="0"/>
              <a:t>ঙ)</a:t>
            </a:r>
            <a:r>
              <a:rPr lang="en-US" sz="3200" dirty="0" err="1" smtClean="0"/>
              <a:t>যৌণ</a:t>
            </a:r>
            <a:r>
              <a:rPr lang="en-US" sz="3200" dirty="0" smtClean="0"/>
              <a:t> </a:t>
            </a:r>
            <a:r>
              <a:rPr lang="en-US" sz="3200" dirty="0" err="1" smtClean="0"/>
              <a:t>কামণা</a:t>
            </a:r>
            <a:r>
              <a:rPr lang="en-US" sz="3200" dirty="0" smtClean="0"/>
              <a:t> </a:t>
            </a:r>
            <a:r>
              <a:rPr lang="en-US" sz="3200" dirty="0" err="1" smtClean="0"/>
              <a:t>ইত্যাদি</a:t>
            </a:r>
            <a:r>
              <a:rPr lang="en-US" sz="3200" dirty="0" smtClean="0"/>
              <a:t>।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175625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410896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/>
              <a:t>প্রেষণা</a:t>
            </a:r>
            <a:r>
              <a:rPr lang="en-US" sz="3600" b="1" dirty="0" smtClean="0"/>
              <a:t> র   </a:t>
            </a:r>
            <a:r>
              <a:rPr lang="en-US" sz="3600" b="1" dirty="0" err="1" smtClean="0"/>
              <a:t>শ্রেণীবিভাগ</a:t>
            </a:r>
            <a:endParaRPr lang="en-US" sz="3600" b="1" dirty="0"/>
          </a:p>
        </p:txBody>
      </p:sp>
      <p:sp>
        <p:nvSpPr>
          <p:cNvPr id="3" name="Rectangle 2"/>
          <p:cNvSpPr/>
          <p:nvPr/>
        </p:nvSpPr>
        <p:spPr>
          <a:xfrm flipV="1">
            <a:off x="1981200" y="899536"/>
            <a:ext cx="38862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1600200" y="1851952"/>
            <a:ext cx="55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/>
              <a:t>প্রেষণা</a:t>
            </a:r>
            <a:r>
              <a:rPr lang="en-US" sz="2400" dirty="0" smtClean="0"/>
              <a:t> </a:t>
            </a:r>
            <a:r>
              <a:rPr lang="en-US" sz="2400" dirty="0" err="1" smtClean="0"/>
              <a:t>সাধারণত</a:t>
            </a:r>
            <a:r>
              <a:rPr lang="en-US" sz="2400" dirty="0" smtClean="0"/>
              <a:t> ২ </a:t>
            </a:r>
            <a:r>
              <a:rPr lang="en-US" sz="2400" dirty="0" err="1" smtClean="0"/>
              <a:t>ভাগে</a:t>
            </a:r>
            <a:r>
              <a:rPr lang="en-US" sz="2400" dirty="0" smtClean="0"/>
              <a:t> </a:t>
            </a:r>
            <a:r>
              <a:rPr lang="en-US" sz="2400" dirty="0" err="1" smtClean="0"/>
              <a:t>বিভক্ত,যথাঃ</a:t>
            </a:r>
            <a:endParaRPr lang="en-US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3200400" y="2632364"/>
            <a:ext cx="5638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/>
              <a:t>(১)</a:t>
            </a:r>
            <a:r>
              <a:rPr lang="en-US" sz="3200" dirty="0" err="1" smtClean="0"/>
              <a:t>জৈবিক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প্রেষণা</a:t>
            </a:r>
            <a:r>
              <a:rPr lang="en-US" sz="3200" dirty="0" smtClean="0"/>
              <a:t>/</a:t>
            </a:r>
            <a:r>
              <a:rPr lang="en-US" sz="3200" dirty="0" err="1" smtClean="0"/>
              <a:t>মুখ্য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প্রেষণা</a:t>
            </a:r>
            <a:endParaRPr lang="en-US" sz="3200" dirty="0" smtClean="0"/>
          </a:p>
          <a:p>
            <a:r>
              <a:rPr lang="en-US" sz="3200" dirty="0"/>
              <a:t>(</a:t>
            </a:r>
            <a:r>
              <a:rPr lang="en-US" sz="3200" dirty="0" smtClean="0"/>
              <a:t>২)</a:t>
            </a:r>
            <a:r>
              <a:rPr lang="en-US" sz="3200" dirty="0" err="1" smtClean="0"/>
              <a:t>সামাজিক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প্রেষণা</a:t>
            </a:r>
            <a:r>
              <a:rPr lang="en-US" sz="3200" dirty="0" smtClean="0"/>
              <a:t>/</a:t>
            </a:r>
            <a:r>
              <a:rPr lang="en-US" sz="3200" dirty="0" err="1" smtClean="0"/>
              <a:t>গৌণ</a:t>
            </a:r>
            <a:r>
              <a:rPr lang="en-US" sz="3200" dirty="0" smtClean="0"/>
              <a:t> </a:t>
            </a:r>
            <a:r>
              <a:rPr lang="en-US" sz="3200" dirty="0" err="1" smtClean="0"/>
              <a:t>প্রেষণা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93995183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981" y="1752600"/>
            <a:ext cx="3276600" cy="27432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8554" y="1752600"/>
            <a:ext cx="3381375" cy="27432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38200" y="5334000"/>
            <a:ext cx="770275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প্রেষণা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	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দুটির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মধ্যে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তুলনা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করো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667000" y="304800"/>
            <a:ext cx="347883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জোড়ায়</a:t>
            </a:r>
            <a:r>
              <a:rPr lang="en-US" sz="54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কাজ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616362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618" y="1622423"/>
            <a:ext cx="6553200" cy="4114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95401" y="352683"/>
            <a:ext cx="6553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তোমরা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বলতো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লোক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গুলো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কি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</a:t>
            </a:r>
            <a:r>
              <a:rPr lang="en-US" sz="32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করছে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2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Nirmala UI" pitchFamily="34" charset="0"/>
                <a:cs typeface="Nirmala UI" pitchFamily="34" charset="0"/>
              </a:rPr>
              <a:t> ?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2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latin typeface="Nirmala UI" pitchFamily="34" charset="0"/>
              <a:cs typeface="Nirmala UI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2274" y="352683"/>
            <a:ext cx="5943600" cy="107721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্ষজগফহজজ্জ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276600" y="6049696"/>
            <a:ext cx="6553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জোড়ায়</a:t>
            </a:r>
            <a:r>
              <a:rPr lang="en-US" sz="3600" dirty="0" smtClean="0"/>
              <a:t>  </a:t>
            </a:r>
            <a:r>
              <a:rPr lang="en-US" sz="3600" dirty="0" err="1" smtClean="0"/>
              <a:t>কাজ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089915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505200" y="679938"/>
            <a:ext cx="1447800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/>
              <a:t>মূল্যায়</a:t>
            </a:r>
            <a:r>
              <a:rPr lang="en-US" sz="2800" dirty="0" err="1"/>
              <a:t>ন</a:t>
            </a:r>
            <a:endParaRPr lang="en-US" sz="2800" dirty="0"/>
          </a:p>
        </p:txBody>
      </p:sp>
      <p:sp>
        <p:nvSpPr>
          <p:cNvPr id="3" name="TextBox 2"/>
          <p:cNvSpPr txBox="1"/>
          <p:nvPr/>
        </p:nvSpPr>
        <p:spPr>
          <a:xfrm>
            <a:off x="1752599" y="1796534"/>
            <a:ext cx="57150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১)</a:t>
            </a:r>
            <a:r>
              <a:rPr lang="en-US" sz="2400" dirty="0" err="1" smtClean="0"/>
              <a:t>ক্ষুধা</a:t>
            </a:r>
            <a:r>
              <a:rPr lang="en-US" sz="2400" dirty="0" smtClean="0"/>
              <a:t>  </a:t>
            </a:r>
            <a:r>
              <a:rPr lang="en-US" sz="2400" dirty="0" err="1" smtClean="0"/>
              <a:t>কোন</a:t>
            </a:r>
            <a:r>
              <a:rPr lang="en-US" sz="2400" dirty="0" smtClean="0"/>
              <a:t> </a:t>
            </a:r>
            <a:r>
              <a:rPr lang="en-US" sz="2400" dirty="0" err="1" smtClean="0"/>
              <a:t>ধরনের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প্রেষণা</a:t>
            </a:r>
            <a:r>
              <a:rPr lang="en-US" sz="2400" dirty="0" smtClean="0"/>
              <a:t>?</a:t>
            </a:r>
          </a:p>
          <a:p>
            <a:r>
              <a:rPr lang="en-US" sz="2400" dirty="0" smtClean="0"/>
              <a:t>২)২টি </a:t>
            </a:r>
            <a:r>
              <a:rPr lang="en-US" sz="2400" dirty="0" err="1" smtClean="0"/>
              <a:t>সামাজিক</a:t>
            </a:r>
            <a:r>
              <a:rPr lang="en-US" sz="2400" dirty="0" smtClean="0"/>
              <a:t> </a:t>
            </a:r>
            <a:r>
              <a:rPr lang="en-US" sz="2400" dirty="0" err="1" smtClean="0"/>
              <a:t>প্রেষণার</a:t>
            </a:r>
            <a:r>
              <a:rPr lang="en-US" sz="2400" dirty="0" smtClean="0"/>
              <a:t> </a:t>
            </a:r>
            <a:r>
              <a:rPr lang="en-US" sz="2400" dirty="0" err="1" smtClean="0"/>
              <a:t>নাম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বলো</a:t>
            </a:r>
            <a:r>
              <a:rPr lang="en-US" sz="2400" dirty="0"/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2817470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-35168"/>
            <a:ext cx="2133600" cy="27410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2370" y="2913185"/>
            <a:ext cx="48768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মোছাঃ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মাকছুদা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বেগম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প্রভাষক</a:t>
            </a:r>
            <a:r>
              <a:rPr lang="en-US" sz="3200" dirty="0" smtClean="0">
                <a:solidFill>
                  <a:srgbClr val="FF0000"/>
                </a:solidFill>
              </a:rPr>
              <a:t> (</a:t>
            </a:r>
            <a:r>
              <a:rPr lang="en-US" sz="3200" dirty="0" err="1" smtClean="0">
                <a:solidFill>
                  <a:srgbClr val="FF0000"/>
                </a:solidFill>
              </a:rPr>
              <a:t>মনোবিজ্ঞান</a:t>
            </a:r>
            <a:r>
              <a:rPr lang="en-US" sz="3200" dirty="0" smtClean="0">
                <a:solidFill>
                  <a:srgbClr val="FF0000"/>
                </a:solidFill>
              </a:rPr>
              <a:t>)</a:t>
            </a:r>
          </a:p>
          <a:p>
            <a:r>
              <a:rPr lang="en-US" sz="3200" dirty="0" err="1" smtClean="0">
                <a:solidFill>
                  <a:srgbClr val="FF0000"/>
                </a:solidFill>
              </a:rPr>
              <a:t>সাঘাটা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পাইলট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বালিকা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উচ্চ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</a:rPr>
              <a:t>বিদ্যালয়</a:t>
            </a:r>
            <a:r>
              <a:rPr lang="en-US" sz="3200" dirty="0" smtClean="0">
                <a:solidFill>
                  <a:srgbClr val="FF0000"/>
                </a:solidFill>
              </a:rPr>
              <a:t> ও </a:t>
            </a:r>
            <a:r>
              <a:rPr lang="en-US" sz="3200" dirty="0" err="1" smtClean="0">
                <a:solidFill>
                  <a:srgbClr val="FF0000"/>
                </a:solidFill>
              </a:rPr>
              <a:t>কলেজ</a:t>
            </a:r>
            <a:endParaRPr lang="en-US" sz="3200" dirty="0" smtClean="0">
              <a:solidFill>
                <a:srgbClr val="FF0000"/>
              </a:solidFill>
            </a:endParaRPr>
          </a:p>
          <a:p>
            <a:r>
              <a:rPr lang="en-US" sz="3200" dirty="0" err="1" smtClean="0">
                <a:solidFill>
                  <a:srgbClr val="FF0000"/>
                </a:solidFill>
              </a:rPr>
              <a:t>সাঘাটা</a:t>
            </a:r>
            <a:r>
              <a:rPr lang="en-US" sz="3200" dirty="0" smtClean="0">
                <a:solidFill>
                  <a:srgbClr val="FF0000"/>
                </a:solidFill>
              </a:rPr>
              <a:t> , </a:t>
            </a:r>
            <a:r>
              <a:rPr lang="en-US" sz="3200" dirty="0" err="1" smtClean="0">
                <a:solidFill>
                  <a:srgbClr val="FF0000"/>
                </a:solidFill>
              </a:rPr>
              <a:t>গাইবান্ধা</a:t>
            </a:r>
            <a:r>
              <a:rPr lang="en-US" sz="3200" dirty="0" smtClean="0">
                <a:solidFill>
                  <a:srgbClr val="FF0000"/>
                </a:solidFill>
              </a:rPr>
              <a:t>।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101268" y="76200"/>
            <a:ext cx="238078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পরিচিতি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791200" y="3320534"/>
            <a:ext cx="3048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FF0000"/>
                </a:solidFill>
              </a:rPr>
              <a:t>বিষয়ঃমনোবিজ্ঞান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সময়ঃ৪৫ </a:t>
            </a:r>
            <a:r>
              <a:rPr lang="en-US" sz="2800" dirty="0" err="1" smtClean="0">
                <a:solidFill>
                  <a:srgbClr val="FF0000"/>
                </a:solidFill>
              </a:rPr>
              <a:t>মিনিট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তারিখঃ১২/০৪/২০২০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52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126673" y="457200"/>
            <a:ext cx="3886200" cy="685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বাড়ির</a:t>
            </a:r>
            <a:r>
              <a:rPr lang="en-US" sz="4000" dirty="0" smtClean="0"/>
              <a:t> </a:t>
            </a:r>
            <a:r>
              <a:rPr lang="en-US" sz="4000" dirty="0" err="1" smtClean="0"/>
              <a:t>কাজ</a:t>
            </a:r>
            <a:endParaRPr lang="en-US" sz="4000" dirty="0"/>
          </a:p>
        </p:txBody>
      </p:sp>
      <p:sp>
        <p:nvSpPr>
          <p:cNvPr id="5" name="Rectangle 4"/>
          <p:cNvSpPr/>
          <p:nvPr/>
        </p:nvSpPr>
        <p:spPr>
          <a:xfrm>
            <a:off x="377612" y="2286000"/>
            <a:ext cx="7398179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জৈবিক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সামাজিক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প্রেষণার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মধ্যে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পার্থক্য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ণির্নয়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করে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নিয়ে</a:t>
            </a:r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</a:p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আসবে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।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88053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1828800"/>
            <a:ext cx="6400800" cy="4038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217336" y="457200"/>
            <a:ext cx="427392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সবাইকে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ধন্যবাদ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919613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122324"/>
              </p:ext>
            </p:extLst>
          </p:nvPr>
        </p:nvGraphicFramePr>
        <p:xfrm>
          <a:off x="990600" y="1371600"/>
          <a:ext cx="6400800" cy="3352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2" name="Packager Shell Object" showAsIcon="1" r:id="rId3" imgW="1832400" imgH="437760" progId="Package">
                  <p:embed/>
                </p:oleObj>
              </mc:Choice>
              <mc:Fallback>
                <p:oleObj name="Packager Shell Object" showAsIcon="1" r:id="rId3" imgW="1832400" imgH="43776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0" y="1371600"/>
                        <a:ext cx="6400800" cy="3352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380365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8400" y="533400"/>
            <a:ext cx="4876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 smtClean="0"/>
              <a:t>পাঠ</a:t>
            </a:r>
            <a:r>
              <a:rPr lang="en-US" sz="4800" dirty="0" smtClean="0"/>
              <a:t> </a:t>
            </a:r>
            <a:r>
              <a:rPr lang="en-US" sz="4800" dirty="0" err="1" smtClean="0"/>
              <a:t>পরিচিতি</a:t>
            </a:r>
            <a:endParaRPr lang="en-US" sz="4800" dirty="0"/>
          </a:p>
        </p:txBody>
      </p:sp>
      <p:sp>
        <p:nvSpPr>
          <p:cNvPr id="3" name="Rectangle 2"/>
          <p:cNvSpPr/>
          <p:nvPr/>
        </p:nvSpPr>
        <p:spPr>
          <a:xfrm>
            <a:off x="1905000" y="2286000"/>
            <a:ext cx="41649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প্রেষণা</a:t>
            </a:r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ও </a:t>
            </a:r>
            <a:r>
              <a:rPr lang="en-US" sz="5400" b="1" cap="all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আবেগ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05000" y="3480376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/>
              <a:t>মনোবিজ্ঞান</a:t>
            </a:r>
            <a:r>
              <a:rPr lang="en-US" sz="3200" dirty="0" smtClean="0"/>
              <a:t> ১ম পত্র,অধ্যায়-৪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7685176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0800" y="356646"/>
            <a:ext cx="6248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 smtClean="0"/>
              <a:t>শিখনফ</a:t>
            </a:r>
            <a:r>
              <a:rPr lang="en-US" sz="4400" dirty="0" err="1"/>
              <a:t>ল</a:t>
            </a:r>
            <a:endParaRPr lang="en-US" sz="4400" dirty="0"/>
          </a:p>
        </p:txBody>
      </p:sp>
      <p:sp>
        <p:nvSpPr>
          <p:cNvPr id="4" name="TextBox 3"/>
          <p:cNvSpPr txBox="1"/>
          <p:nvPr/>
        </p:nvSpPr>
        <p:spPr>
          <a:xfrm>
            <a:off x="1066800" y="1415534"/>
            <a:ext cx="6248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/>
              <a:t>এই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পাঠ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শেষে</a:t>
            </a:r>
            <a:r>
              <a:rPr lang="en-US" sz="2800" b="1" dirty="0" smtClean="0"/>
              <a:t> </a:t>
            </a:r>
            <a:r>
              <a:rPr lang="en-US" sz="2800" b="1" dirty="0" err="1" smtClean="0"/>
              <a:t>শিক্ষার্থীরা</a:t>
            </a:r>
            <a:r>
              <a:rPr lang="en-US" sz="2800" b="1" dirty="0" smtClean="0"/>
              <a:t>----</a:t>
            </a:r>
            <a:endParaRPr lang="en-US" sz="2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257300" y="2202873"/>
            <a:ext cx="5867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১।প্রেষণা </a:t>
            </a:r>
            <a:r>
              <a:rPr lang="en-US" sz="2400" dirty="0" err="1" smtClean="0"/>
              <a:t>কী</a:t>
            </a:r>
            <a:r>
              <a:rPr lang="en-US" sz="2400" dirty="0" smtClean="0"/>
              <a:t> </a:t>
            </a:r>
            <a:r>
              <a:rPr lang="en-US" sz="2400" dirty="0" err="1" smtClean="0"/>
              <a:t>তা</a:t>
            </a:r>
            <a:r>
              <a:rPr lang="en-US" sz="2400" dirty="0" smtClean="0"/>
              <a:t> </a:t>
            </a:r>
            <a:r>
              <a:rPr lang="en-US" sz="2400" dirty="0" err="1" smtClean="0"/>
              <a:t>বলতে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,</a:t>
            </a:r>
            <a:endParaRPr lang="en-US" sz="2400" dirty="0" smtClean="0"/>
          </a:p>
          <a:p>
            <a:r>
              <a:rPr lang="en-US" sz="2400" dirty="0" smtClean="0"/>
              <a:t>২।প্রেষণা </a:t>
            </a:r>
            <a:r>
              <a:rPr lang="en-US" sz="2400" dirty="0" err="1" smtClean="0"/>
              <a:t>চক্র</a:t>
            </a:r>
            <a:r>
              <a:rPr lang="en-US" sz="2400" dirty="0" smtClean="0"/>
              <a:t> </a:t>
            </a:r>
            <a:r>
              <a:rPr lang="en-US" sz="2400" dirty="0" err="1" smtClean="0"/>
              <a:t>ব্যাখ্যা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/>
              <a:t>,</a:t>
            </a:r>
            <a:endParaRPr lang="en-US" sz="2400" dirty="0" smtClean="0"/>
          </a:p>
          <a:p>
            <a:r>
              <a:rPr lang="en-US" sz="2400" dirty="0" smtClean="0"/>
              <a:t>৩।প্রেষণার </a:t>
            </a:r>
            <a:r>
              <a:rPr lang="en-US" sz="2400" dirty="0" err="1" smtClean="0"/>
              <a:t>শ্রেনীবিভাগ</a:t>
            </a:r>
            <a:r>
              <a:rPr lang="en-US" sz="2400" dirty="0" smtClean="0"/>
              <a:t> </a:t>
            </a:r>
            <a:r>
              <a:rPr lang="en-US" sz="2400" dirty="0" err="1" smtClean="0"/>
              <a:t>বর্ননা</a:t>
            </a:r>
            <a:r>
              <a:rPr lang="en-US" sz="2400" dirty="0" smtClean="0"/>
              <a:t> </a:t>
            </a:r>
            <a:r>
              <a:rPr lang="en-US" sz="2400" dirty="0" err="1" smtClean="0"/>
              <a:t>করতে</a:t>
            </a:r>
            <a:r>
              <a:rPr lang="en-US" sz="2400" dirty="0" smtClean="0"/>
              <a:t> </a:t>
            </a:r>
            <a:r>
              <a:rPr lang="en-US" sz="2400" dirty="0" err="1" smtClean="0"/>
              <a:t>পারবে</a:t>
            </a:r>
            <a:r>
              <a:rPr lang="en-US" sz="2400" dirty="0" smtClean="0"/>
              <a:t>।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28074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527914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প্রেষণা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1295400"/>
            <a:ext cx="4800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en-US" dirty="0" err="1" smtClean="0"/>
              <a:t>প্রেষণার</a:t>
            </a:r>
            <a:r>
              <a:rPr lang="en-US" dirty="0" smtClean="0"/>
              <a:t> </a:t>
            </a:r>
            <a:r>
              <a:rPr lang="en-US" dirty="0" err="1" smtClean="0"/>
              <a:t>ইংরেজী</a:t>
            </a:r>
            <a:r>
              <a:rPr lang="en-US" dirty="0" smtClean="0"/>
              <a:t> </a:t>
            </a:r>
            <a:r>
              <a:rPr lang="en-US" dirty="0" err="1" smtClean="0"/>
              <a:t>প্রতিশব্দ</a:t>
            </a:r>
            <a:r>
              <a:rPr lang="en-US" dirty="0" smtClean="0"/>
              <a:t>  Motivation  </a:t>
            </a:r>
            <a:r>
              <a:rPr lang="en-US" dirty="0" err="1" smtClean="0"/>
              <a:t>যা</a:t>
            </a:r>
            <a:r>
              <a:rPr lang="en-US" dirty="0" smtClean="0"/>
              <a:t> </a:t>
            </a:r>
            <a:r>
              <a:rPr lang="en-US" dirty="0" err="1" smtClean="0"/>
              <a:t>ল্যাটিন</a:t>
            </a:r>
            <a:r>
              <a:rPr lang="en-US" dirty="0" smtClean="0"/>
              <a:t> </a:t>
            </a:r>
            <a:r>
              <a:rPr lang="en-US" dirty="0" err="1" smtClean="0"/>
              <a:t>শব্দ</a:t>
            </a:r>
            <a:r>
              <a:rPr lang="en-US" dirty="0" smtClean="0"/>
              <a:t> </a:t>
            </a:r>
          </a:p>
          <a:p>
            <a:r>
              <a:rPr lang="en-US" dirty="0" smtClean="0"/>
              <a:t>Motive </a:t>
            </a:r>
            <a:r>
              <a:rPr lang="en-US" dirty="0" err="1" smtClean="0"/>
              <a:t>থেকে</a:t>
            </a:r>
            <a:r>
              <a:rPr lang="en-US" dirty="0" smtClean="0"/>
              <a:t> </a:t>
            </a:r>
            <a:r>
              <a:rPr lang="en-US" dirty="0" err="1" smtClean="0"/>
              <a:t>উতপত্তি</a:t>
            </a:r>
            <a:r>
              <a:rPr lang="en-US" dirty="0" smtClean="0"/>
              <a:t> </a:t>
            </a:r>
            <a:r>
              <a:rPr lang="en-US" dirty="0" err="1" smtClean="0"/>
              <a:t>হয়েছে।Motive</a:t>
            </a:r>
            <a:r>
              <a:rPr lang="en-US" dirty="0" smtClean="0"/>
              <a:t> </a:t>
            </a:r>
            <a:r>
              <a:rPr lang="en-US" dirty="0" err="1" smtClean="0"/>
              <a:t>বলতে</a:t>
            </a:r>
            <a:r>
              <a:rPr lang="en-US" dirty="0" smtClean="0"/>
              <a:t> </a:t>
            </a:r>
            <a:r>
              <a:rPr lang="en-US" dirty="0" err="1" smtClean="0"/>
              <a:t>উদ্দেশ্য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গতি</a:t>
            </a:r>
            <a:r>
              <a:rPr lang="en-US" dirty="0" smtClean="0"/>
              <a:t> </a:t>
            </a:r>
            <a:r>
              <a:rPr lang="en-US" dirty="0" err="1" smtClean="0"/>
              <a:t>কে</a:t>
            </a:r>
            <a:r>
              <a:rPr lang="en-US" dirty="0" smtClean="0"/>
              <a:t> </a:t>
            </a:r>
            <a:r>
              <a:rPr lang="en-US" dirty="0" err="1" smtClean="0"/>
              <a:t>বুঝায়</a:t>
            </a:r>
            <a:r>
              <a:rPr lang="en-US" dirty="0" smtClean="0"/>
              <a:t>।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371600" y="3048000"/>
            <a:ext cx="5943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উদ্দেশ্যের</a:t>
            </a:r>
            <a:r>
              <a:rPr lang="en-US" dirty="0" smtClean="0"/>
              <a:t> </a:t>
            </a:r>
            <a:r>
              <a:rPr lang="en-US" dirty="0" err="1" smtClean="0"/>
              <a:t>দ্বারা</a:t>
            </a:r>
            <a:r>
              <a:rPr lang="en-US" dirty="0" smtClean="0"/>
              <a:t> </a:t>
            </a:r>
            <a:r>
              <a:rPr lang="en-US" dirty="0" err="1" smtClean="0"/>
              <a:t>প্রণোদিত</a:t>
            </a:r>
            <a:r>
              <a:rPr lang="en-US" dirty="0" smtClean="0"/>
              <a:t> </a:t>
            </a:r>
            <a:r>
              <a:rPr lang="en-US" dirty="0" err="1" smtClean="0"/>
              <a:t>হলে</a:t>
            </a:r>
            <a:r>
              <a:rPr lang="en-US" dirty="0" smtClean="0"/>
              <a:t> </a:t>
            </a:r>
            <a:r>
              <a:rPr lang="en-US" dirty="0" err="1" smtClean="0"/>
              <a:t>মানুষ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প্রাণীর</a:t>
            </a:r>
            <a:r>
              <a:rPr lang="en-US" dirty="0" smtClean="0"/>
              <a:t> </a:t>
            </a:r>
            <a:r>
              <a:rPr lang="en-US" dirty="0" err="1" smtClean="0"/>
              <a:t>মধ্যে</a:t>
            </a:r>
            <a:r>
              <a:rPr lang="en-US" dirty="0" smtClean="0"/>
              <a:t> </a:t>
            </a:r>
            <a:r>
              <a:rPr lang="en-US" dirty="0" err="1" smtClean="0"/>
              <a:t>যে</a:t>
            </a:r>
            <a:r>
              <a:rPr lang="en-US" dirty="0" smtClean="0"/>
              <a:t> </a:t>
            </a:r>
            <a:r>
              <a:rPr lang="en-US" dirty="0" err="1" smtClean="0"/>
              <a:t>সক্রিয়</a:t>
            </a:r>
            <a:r>
              <a:rPr lang="en-US" dirty="0" smtClean="0"/>
              <a:t> </a:t>
            </a:r>
            <a:r>
              <a:rPr lang="en-US" dirty="0" err="1" smtClean="0"/>
              <a:t>বা</a:t>
            </a:r>
            <a:r>
              <a:rPr lang="en-US" dirty="0" smtClean="0"/>
              <a:t> </a:t>
            </a:r>
            <a:r>
              <a:rPr lang="en-US" dirty="0" err="1" smtClean="0"/>
              <a:t>গতীয়</a:t>
            </a:r>
            <a:r>
              <a:rPr lang="en-US" dirty="0" smtClean="0"/>
              <a:t> </a:t>
            </a:r>
          </a:p>
          <a:p>
            <a:r>
              <a:rPr lang="en-US" dirty="0" err="1" smtClean="0"/>
              <a:t>অবস্থার</a:t>
            </a:r>
            <a:r>
              <a:rPr lang="en-US" dirty="0" smtClean="0"/>
              <a:t> </a:t>
            </a:r>
            <a:r>
              <a:rPr lang="en-US" dirty="0" err="1" smtClean="0"/>
              <a:t>সৃষ্টি</a:t>
            </a:r>
            <a:r>
              <a:rPr lang="en-US" dirty="0" smtClean="0"/>
              <a:t> </a:t>
            </a:r>
            <a:r>
              <a:rPr lang="en-US" dirty="0" err="1" smtClean="0"/>
              <a:t>হয়</a:t>
            </a:r>
            <a:r>
              <a:rPr lang="en-US" dirty="0" smtClean="0"/>
              <a:t> </a:t>
            </a:r>
            <a:r>
              <a:rPr lang="en-US" dirty="0" err="1" smtClean="0"/>
              <a:t>তাকে</a:t>
            </a:r>
            <a:r>
              <a:rPr lang="en-US" dirty="0" smtClean="0"/>
              <a:t> </a:t>
            </a:r>
            <a:r>
              <a:rPr lang="en-US" dirty="0" err="1" smtClean="0"/>
              <a:t>প্রেষণা</a:t>
            </a:r>
            <a:r>
              <a:rPr lang="en-US" dirty="0" smtClean="0"/>
              <a:t> </a:t>
            </a:r>
            <a:r>
              <a:rPr lang="en-US" dirty="0" err="1" smtClean="0"/>
              <a:t>বলে</a:t>
            </a:r>
            <a:r>
              <a:rPr lang="en-US" dirty="0" smtClean="0"/>
              <a:t>।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755671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81200" y="641866"/>
            <a:ext cx="510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প্রেষণা</a:t>
            </a:r>
            <a:r>
              <a:rPr lang="en-US" sz="4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 </a:t>
            </a:r>
            <a:r>
              <a:rPr lang="en-US" sz="4400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চক্র</a:t>
            </a:r>
            <a:endParaRPr lang="en-US" sz="4400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672638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প্রেষণা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কে</a:t>
            </a:r>
            <a:r>
              <a:rPr lang="en-US" sz="4000" dirty="0" smtClean="0"/>
              <a:t> </a:t>
            </a:r>
            <a:r>
              <a:rPr lang="en-US" sz="4000" dirty="0" err="1" smtClean="0"/>
              <a:t>বিশ্লেষন</a:t>
            </a:r>
            <a:r>
              <a:rPr lang="en-US" sz="4000" dirty="0" smtClean="0"/>
              <a:t> </a:t>
            </a:r>
            <a:r>
              <a:rPr lang="en-US" sz="4000" dirty="0" err="1" smtClean="0"/>
              <a:t>করলে</a:t>
            </a:r>
            <a:r>
              <a:rPr lang="en-US" sz="4000" dirty="0" smtClean="0"/>
              <a:t> </a:t>
            </a:r>
            <a:r>
              <a:rPr lang="en-US" sz="4000" dirty="0" err="1" smtClean="0"/>
              <a:t>কতগুলো</a:t>
            </a:r>
            <a:r>
              <a:rPr lang="en-US" sz="4000" dirty="0"/>
              <a:t> </a:t>
            </a:r>
            <a:r>
              <a:rPr lang="en-US" sz="4000" dirty="0" err="1" smtClean="0"/>
              <a:t>স্তর</a:t>
            </a:r>
            <a:r>
              <a:rPr lang="en-US" sz="4000" dirty="0" smtClean="0"/>
              <a:t> </a:t>
            </a:r>
            <a:r>
              <a:rPr lang="en-US" sz="4000" dirty="0" err="1" smtClean="0"/>
              <a:t>পাওয়া</a:t>
            </a:r>
            <a:r>
              <a:rPr lang="en-US" sz="4000" dirty="0" smtClean="0"/>
              <a:t> </a:t>
            </a:r>
            <a:r>
              <a:rPr lang="en-US" sz="4000" dirty="0" err="1" smtClean="0"/>
              <a:t>যায়</a:t>
            </a:r>
            <a:r>
              <a:rPr lang="en-US" sz="4000" dirty="0" smtClean="0"/>
              <a:t>—</a:t>
            </a:r>
          </a:p>
          <a:p>
            <a:endParaRPr lang="en-US" sz="4000" dirty="0" smtClean="0"/>
          </a:p>
          <a:p>
            <a:endParaRPr lang="en-US" sz="6000" dirty="0"/>
          </a:p>
          <a:p>
            <a:endParaRPr lang="en-US" sz="4000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3297382" y="2663894"/>
            <a:ext cx="39624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/>
              <a:t>ক.অভাববোধ</a:t>
            </a:r>
            <a:endParaRPr lang="en-US" sz="4000" dirty="0" smtClean="0"/>
          </a:p>
          <a:p>
            <a:r>
              <a:rPr lang="en-US" sz="4000" dirty="0" err="1" smtClean="0"/>
              <a:t>খ.তাড়না</a:t>
            </a:r>
            <a:endParaRPr lang="en-US" sz="4000" dirty="0" smtClean="0"/>
          </a:p>
          <a:p>
            <a:r>
              <a:rPr lang="en-US" sz="4000" dirty="0" err="1" smtClean="0"/>
              <a:t>গ.করণ</a:t>
            </a:r>
            <a:r>
              <a:rPr lang="en-US" sz="4000" dirty="0" smtClean="0"/>
              <a:t> </a:t>
            </a:r>
            <a:r>
              <a:rPr lang="en-US" sz="4000" dirty="0" err="1" smtClean="0"/>
              <a:t>আচরণ</a:t>
            </a:r>
            <a:endParaRPr lang="en-US" sz="4000" dirty="0" smtClean="0"/>
          </a:p>
          <a:p>
            <a:r>
              <a:rPr lang="en-US" sz="4000" dirty="0" err="1" smtClean="0"/>
              <a:t>ঘ.উদ্দেশ্য</a:t>
            </a:r>
            <a:r>
              <a:rPr lang="en-US" sz="4000" dirty="0" smtClean="0"/>
              <a:t> </a:t>
            </a:r>
            <a:r>
              <a:rPr lang="en-US" sz="4000" dirty="0" err="1" smtClean="0"/>
              <a:t>সাধন</a:t>
            </a:r>
            <a:r>
              <a:rPr lang="en-US" sz="4000" dirty="0" smtClean="0"/>
              <a:t>।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253544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5336" y="1409700"/>
            <a:ext cx="49530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752600" y="1409700"/>
            <a:ext cx="5105400" cy="4953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/>
              <a:t>প্রেষণা</a:t>
            </a:r>
            <a:r>
              <a:rPr lang="en-US" sz="4000" dirty="0" smtClean="0"/>
              <a:t> </a:t>
            </a:r>
            <a:r>
              <a:rPr lang="en-US" sz="4000" dirty="0" err="1" smtClean="0"/>
              <a:t>চক্র</a:t>
            </a:r>
            <a:endParaRPr lang="en-US" sz="4000" dirty="0"/>
          </a:p>
        </p:txBody>
      </p:sp>
      <p:sp>
        <p:nvSpPr>
          <p:cNvPr id="7" name="Rectangle 6"/>
          <p:cNvSpPr/>
          <p:nvPr/>
        </p:nvSpPr>
        <p:spPr>
          <a:xfrm>
            <a:off x="1752600" y="2667000"/>
            <a:ext cx="153785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উদ্দেশ্য</a:t>
            </a:r>
            <a:r>
              <a:rPr lang="en-US" dirty="0" smtClean="0"/>
              <a:t> </a:t>
            </a:r>
            <a:r>
              <a:rPr lang="en-US" dirty="0" err="1" smtClean="0"/>
              <a:t>সাধণ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715000" y="2667000"/>
            <a:ext cx="11430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অভাববোধ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1752600" y="4343400"/>
            <a:ext cx="153785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করন</a:t>
            </a:r>
            <a:r>
              <a:rPr lang="en-US" dirty="0" smtClean="0"/>
              <a:t> </a:t>
            </a:r>
            <a:r>
              <a:rPr lang="en-US" dirty="0" err="1" smtClean="0"/>
              <a:t>আচরণ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334000" y="4343400"/>
            <a:ext cx="1444335" cy="457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তাড়ণা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3616036" y="3048000"/>
            <a:ext cx="1260764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প্রেষণা</a:t>
            </a:r>
            <a:r>
              <a:rPr lang="en-US" dirty="0" smtClean="0"/>
              <a:t> </a:t>
            </a:r>
            <a:r>
              <a:rPr lang="en-US" dirty="0" err="1" smtClean="0"/>
              <a:t>চক্র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99332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76400"/>
            <a:ext cx="7162800" cy="35052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47800" y="304800"/>
            <a:ext cx="4800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</a:rPr>
              <a:t>প্রেষণাচক্র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66800" y="5562600"/>
            <a:ext cx="701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 smtClean="0"/>
              <a:t>সাফল্যের</a:t>
            </a:r>
            <a:r>
              <a:rPr lang="en-US" sz="3600" dirty="0" smtClean="0"/>
              <a:t> </a:t>
            </a:r>
            <a:r>
              <a:rPr lang="en-US" sz="3600" dirty="0" err="1" smtClean="0"/>
              <a:t>চূড়ায়</a:t>
            </a:r>
            <a:r>
              <a:rPr lang="en-US" sz="3600" dirty="0" smtClean="0"/>
              <a:t> </a:t>
            </a:r>
            <a:r>
              <a:rPr lang="en-US" sz="3600" dirty="0" err="1" smtClean="0"/>
              <a:t>পৌছেছেন</a:t>
            </a:r>
            <a:r>
              <a:rPr lang="en-US" sz="3600" dirty="0" smtClean="0"/>
              <a:t> 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1075672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234</Words>
  <Application>Microsoft Office PowerPoint</Application>
  <PresentationFormat>On-screen Show (4:3)</PresentationFormat>
  <Paragraphs>73</Paragraphs>
  <Slides>21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3" baseType="lpstr">
      <vt:lpstr>Office Theme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PC</dc:creator>
  <cp:lastModifiedBy>PC</cp:lastModifiedBy>
  <cp:revision>34</cp:revision>
  <dcterms:created xsi:type="dcterms:W3CDTF">2020-04-06T07:44:39Z</dcterms:created>
  <dcterms:modified xsi:type="dcterms:W3CDTF">2020-05-08T05:46:26Z</dcterms:modified>
</cp:coreProperties>
</file>