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3" r:id="rId3"/>
    <p:sldId id="274" r:id="rId4"/>
    <p:sldId id="277" r:id="rId5"/>
    <p:sldId id="256" r:id="rId6"/>
    <p:sldId id="257" r:id="rId7"/>
    <p:sldId id="279" r:id="rId8"/>
    <p:sldId id="258" r:id="rId9"/>
    <p:sldId id="260" r:id="rId10"/>
    <p:sldId id="278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8A7EC-F170-4E84-8F10-49733B16E60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6E49C-A7E5-4C7F-8B0D-77F08527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0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4E8BD-AFB2-4A1E-8FED-750F64E30D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6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0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2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1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8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04DBF-1B4A-4FBB-B519-B7F49CF4BBA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181C-9083-4FAC-BA34-29B5BB59F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66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508" y="545910"/>
            <a:ext cx="1110342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400" b="1" dirty="0" err="1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4400" b="1" dirty="0">
              <a:solidFill>
                <a:srgbClr val="00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6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98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4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" decel="50000" autoRev="1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381001"/>
            <a:ext cx="8153400" cy="1464231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atin typeface="NikoshBAN"/>
              </a:rPr>
              <a:t>বাড়ির</a:t>
            </a:r>
            <a:r>
              <a:rPr lang="en-US" sz="8000" b="1" dirty="0">
                <a:latin typeface="NikoshBAN"/>
              </a:rPr>
              <a:t> </a:t>
            </a:r>
            <a:r>
              <a:rPr lang="en-US" sz="8000" b="1" dirty="0" err="1">
                <a:latin typeface="NikoshBAN"/>
              </a:rPr>
              <a:t>কাজ</a:t>
            </a:r>
            <a:endParaRPr lang="en-US" sz="80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961" y="4301613"/>
            <a:ext cx="11838039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latin typeface="NikoshBAN"/>
              </a:rPr>
              <a:t>একটি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পেজকে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সুন্দরভাবে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সাজাতে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কি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কি</a:t>
            </a:r>
            <a:r>
              <a:rPr lang="en-US" sz="7000" b="1" dirty="0" smtClean="0">
                <a:latin typeface="NikoshBAN"/>
              </a:rPr>
              <a:t> Layout </a:t>
            </a:r>
            <a:r>
              <a:rPr lang="en-US" sz="7000" b="1" dirty="0" err="1" smtClean="0">
                <a:latin typeface="NikoshBAN"/>
              </a:rPr>
              <a:t>এর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যেসকল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কাজ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করতে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হবে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তার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একটি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তালিকা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তৈরি</a:t>
            </a:r>
            <a:r>
              <a:rPr lang="en-US" sz="7000" b="1" dirty="0" smtClean="0">
                <a:latin typeface="NikoshBAN"/>
              </a:rPr>
              <a:t> </a:t>
            </a:r>
            <a:r>
              <a:rPr lang="en-US" sz="7000" b="1" dirty="0" err="1" smtClean="0">
                <a:latin typeface="NikoshBAN"/>
              </a:rPr>
              <a:t>কর</a:t>
            </a:r>
            <a:r>
              <a:rPr lang="en-US" sz="7000" b="1" dirty="0" smtClean="0">
                <a:latin typeface="NikoshBAN"/>
              </a:rPr>
              <a:t>। </a:t>
            </a:r>
            <a:endParaRPr lang="en-US" sz="7000" b="1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57" y="344436"/>
            <a:ext cx="4979487" cy="34655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392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1"/>
            <a:ext cx="8153400" cy="2928461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latin typeface="NikoshBAN"/>
              </a:rPr>
              <a:t>ধন্যবাদ</a:t>
            </a:r>
            <a:endParaRPr lang="en-US" sz="16600" b="1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71801"/>
            <a:ext cx="733034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608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1" y="214001"/>
            <a:ext cx="8118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6110" y="1229663"/>
            <a:ext cx="50621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মোস্তাক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আহমেদ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মোহাম্মদপুর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নারায়নগঞ্জ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মোবাইল-০১৫৩২৩৩৮২৫১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397" y="1889757"/>
            <a:ext cx="1437555" cy="18482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9968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838201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540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5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668" y="457200"/>
            <a:ext cx="35413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>
                <a:latin typeface="NikoshBAN"/>
              </a:rPr>
              <a:t>শিখণফল</a:t>
            </a:r>
            <a:endParaRPr lang="en-US" sz="8800" b="1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2209800"/>
            <a:ext cx="8596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 algn="just">
              <a:lnSpc>
                <a:spcPct val="150000"/>
              </a:lnSpc>
              <a:buFont typeface="Webdings" panose="05030102010509060703" pitchFamily="18" charset="2"/>
              <a:buChar char=""/>
            </a:pPr>
            <a:r>
              <a:rPr lang="en-US" sz="3200" b="1" dirty="0" err="1" smtClean="0">
                <a:latin typeface="NikoshBAN"/>
              </a:rPr>
              <a:t>এম.এস</a:t>
            </a:r>
            <a:r>
              <a:rPr lang="en-US" sz="3200" b="1" dirty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ওয়ার্ড</a:t>
            </a:r>
            <a:r>
              <a:rPr lang="en-US" sz="3200" b="1" dirty="0" smtClean="0">
                <a:latin typeface="NikoshBAN"/>
              </a:rPr>
              <a:t>/</a:t>
            </a:r>
            <a:r>
              <a:rPr lang="en-US" sz="3200" b="1" dirty="0" smtClean="0"/>
              <a:t>MS Word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b="1" dirty="0">
              <a:latin typeface="NikoshBAN"/>
            </a:endParaRPr>
          </a:p>
          <a:p>
            <a:pPr marL="1143000" indent="-1143000" algn="just">
              <a:lnSpc>
                <a:spcPct val="150000"/>
              </a:lnSpc>
              <a:buFont typeface="Webdings" panose="05030102010509060703" pitchFamily="18" charset="2"/>
              <a:buChar char=""/>
            </a:pPr>
            <a:r>
              <a:rPr lang="en-US" sz="3200" b="1" dirty="0" smtClean="0"/>
              <a:t>Layout  </a:t>
            </a:r>
            <a:r>
              <a:rPr lang="en-US" sz="3200" b="1" dirty="0" err="1" smtClean="0"/>
              <a:t>মেনুর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বিভিন্ন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কাজ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সম্পর্কে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ধারনা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লাভ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;</a:t>
            </a:r>
          </a:p>
          <a:p>
            <a:pPr marL="1143000" indent="-1143000" algn="just">
              <a:lnSpc>
                <a:spcPct val="150000"/>
              </a:lnSpc>
              <a:buFont typeface="Webdings" panose="05030102010509060703" pitchFamily="18" charset="2"/>
              <a:buChar char=""/>
            </a:pPr>
            <a:r>
              <a:rPr lang="en-US" sz="3200" b="1" dirty="0" err="1" smtClean="0">
                <a:latin typeface="NikoshBAN"/>
              </a:rPr>
              <a:t>Ms</a:t>
            </a:r>
            <a:r>
              <a:rPr lang="en-US" sz="3200" b="1" dirty="0" smtClean="0">
                <a:latin typeface="NikoshBAN"/>
              </a:rPr>
              <a:t> Word </a:t>
            </a:r>
            <a:r>
              <a:rPr lang="en-US" sz="3200" b="1" dirty="0" err="1" smtClean="0">
                <a:latin typeface="NikoshBAN"/>
              </a:rPr>
              <a:t>কে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সুন্দরভাবে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সাজিয়ে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নিতে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পারবে</a:t>
            </a:r>
            <a:r>
              <a:rPr lang="en-US" sz="3200" b="1" dirty="0">
                <a:latin typeface="Nikosh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31707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4049" y="910621"/>
            <a:ext cx="603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Layout/Page Layout</a:t>
            </a:r>
            <a:endParaRPr lang="en-US" sz="54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84" y="2454946"/>
            <a:ext cx="6497895" cy="249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35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4049" y="910621"/>
            <a:ext cx="603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Margins</a:t>
            </a:r>
            <a:endParaRPr lang="en-US" sz="54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82" y="1833951"/>
            <a:ext cx="3924123" cy="577916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62" y="1833951"/>
            <a:ext cx="4020111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91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4049" y="910621"/>
            <a:ext cx="603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Orientation</a:t>
            </a:r>
            <a:endParaRPr lang="en-US" sz="5400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628" y="2585144"/>
            <a:ext cx="2224842" cy="29778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09481" y="2197290"/>
            <a:ext cx="1883391" cy="2770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8625385" y="2141592"/>
            <a:ext cx="1883391" cy="2770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0595" y="5103891"/>
            <a:ext cx="6030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Portrait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46078" y="4583064"/>
            <a:ext cx="6030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Landscape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73380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12" y="2051136"/>
            <a:ext cx="1956279" cy="3776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550" y="394364"/>
            <a:ext cx="6030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Size</a:t>
            </a:r>
            <a:endParaRPr lang="en-US" sz="9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3033" y="3707908"/>
            <a:ext cx="603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A4- 11.69+8.27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3033" y="4802086"/>
            <a:ext cx="603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Legal- 14+8.50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53033" y="2603800"/>
            <a:ext cx="603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Letter- 11+8.50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970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57" y="1806758"/>
            <a:ext cx="6354062" cy="4172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37" y="1539093"/>
            <a:ext cx="2063264" cy="2789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550" y="394364"/>
            <a:ext cx="6030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Columns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7381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90</Words>
  <Application>Microsoft Office PowerPoint</Application>
  <PresentationFormat>Widescreen</PresentationFormat>
  <Paragraphs>34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Sarker Computer</dc:creator>
  <cp:lastModifiedBy>Sarker Computer</cp:lastModifiedBy>
  <cp:revision>52</cp:revision>
  <dcterms:created xsi:type="dcterms:W3CDTF">2020-01-07T11:51:14Z</dcterms:created>
  <dcterms:modified xsi:type="dcterms:W3CDTF">2020-05-08T14:54:36Z</dcterms:modified>
</cp:coreProperties>
</file>