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3EF7433-53F5-4666-8639-6325E5395A1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33C6816-B545-4626-837C-CD9FD97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ACD854-32FE-452F-8AE9-2B306324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181600"/>
          </a:xfrm>
          <a:prstGeom prst="roundRect">
            <a:avLst>
              <a:gd name="adj" fmla="val 16667"/>
            </a:avLst>
          </a:prstGeom>
          <a:ln w="57150">
            <a:solidFill>
              <a:srgbClr val="FF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AE4B28-E657-4D84-92BE-FEECBA3B6802}"/>
              </a:ext>
            </a:extLst>
          </p:cNvPr>
          <p:cNvSpPr/>
          <p:nvPr/>
        </p:nvSpPr>
        <p:spPr>
          <a:xfrm>
            <a:off x="228600" y="228600"/>
            <a:ext cx="8686800" cy="1219200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FF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2">
                <a:shade val="27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18657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68F6E53-ABF4-4B8A-82E5-DC16F916915D}"/>
              </a:ext>
            </a:extLst>
          </p:cNvPr>
          <p:cNvSpPr/>
          <p:nvPr/>
        </p:nvSpPr>
        <p:spPr>
          <a:xfrm>
            <a:off x="218660" y="1134717"/>
            <a:ext cx="1905000" cy="914400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F8B620A-8B14-45C8-9163-07982DD063B5}"/>
              </a:ext>
            </a:extLst>
          </p:cNvPr>
          <p:cNvSpPr/>
          <p:nvPr/>
        </p:nvSpPr>
        <p:spPr>
          <a:xfrm>
            <a:off x="182217" y="3124200"/>
            <a:ext cx="1905000" cy="914400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95FF183-89C1-44A4-A77A-1FFC59236382}"/>
              </a:ext>
            </a:extLst>
          </p:cNvPr>
          <p:cNvSpPr/>
          <p:nvPr/>
        </p:nvSpPr>
        <p:spPr>
          <a:xfrm>
            <a:off x="182217" y="5436704"/>
            <a:ext cx="1905000" cy="914400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B4407A1-F991-4863-98E2-8CD2E263D95F}"/>
              </a:ext>
            </a:extLst>
          </p:cNvPr>
          <p:cNvSpPr/>
          <p:nvPr/>
        </p:nvSpPr>
        <p:spPr>
          <a:xfrm>
            <a:off x="5298221" y="1134717"/>
            <a:ext cx="3627119" cy="11430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1084210-7D1A-49C2-8AA0-DC0A6BD03225}"/>
              </a:ext>
            </a:extLst>
          </p:cNvPr>
          <p:cNvSpPr/>
          <p:nvPr/>
        </p:nvSpPr>
        <p:spPr>
          <a:xfrm>
            <a:off x="5298221" y="3124200"/>
            <a:ext cx="3627119" cy="11430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জলযান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65F8AF6-566A-4731-91D4-C57A826A9472}"/>
              </a:ext>
            </a:extLst>
          </p:cNvPr>
          <p:cNvSpPr/>
          <p:nvPr/>
        </p:nvSpPr>
        <p:spPr>
          <a:xfrm>
            <a:off x="5287617" y="5436704"/>
            <a:ext cx="3627119" cy="11430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16645-704E-4DE1-9700-0F93D39E1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79" y="2590800"/>
            <a:ext cx="3151369" cy="1837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55609-1BFD-4ED2-A837-2CB9810E4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/>
          <a:stretch/>
        </p:blipFill>
        <p:spPr>
          <a:xfrm>
            <a:off x="2123660" y="4495800"/>
            <a:ext cx="3120888" cy="2104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60A7C-969A-4CFE-ADE4-28068BCBE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245165"/>
            <a:ext cx="3120888" cy="22566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5F5BB84-2F6E-4115-84A4-4A3AC15CECDB}"/>
              </a:ext>
            </a:extLst>
          </p:cNvPr>
          <p:cNvSpPr/>
          <p:nvPr/>
        </p:nvSpPr>
        <p:spPr>
          <a:xfrm>
            <a:off x="4800600" y="245165"/>
            <a:ext cx="1905000" cy="609600"/>
          </a:xfrm>
          <a:prstGeom prst="wedgeRoundRectCallout">
            <a:avLst>
              <a:gd name="adj1" fmla="val -33355"/>
              <a:gd name="adj2" fmla="val 96196"/>
              <a:gd name="adj3" fmla="val 16667"/>
            </a:avLst>
          </a:prstGeom>
          <a:solidFill>
            <a:srgbClr val="00CC0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A53F213-7AF6-408B-948A-5EBBD4B36F69}"/>
              </a:ext>
            </a:extLst>
          </p:cNvPr>
          <p:cNvSpPr/>
          <p:nvPr/>
        </p:nvSpPr>
        <p:spPr>
          <a:xfrm>
            <a:off x="152400" y="990600"/>
            <a:ext cx="1905000" cy="1295400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7A73DFE-3A29-4C23-A14F-498A68DD5857}"/>
              </a:ext>
            </a:extLst>
          </p:cNvPr>
          <p:cNvSpPr/>
          <p:nvPr/>
        </p:nvSpPr>
        <p:spPr>
          <a:xfrm>
            <a:off x="182217" y="3034700"/>
            <a:ext cx="1905000" cy="1245751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599A0F0-0564-4A14-93D3-8115889703ED}"/>
              </a:ext>
            </a:extLst>
          </p:cNvPr>
          <p:cNvSpPr/>
          <p:nvPr/>
        </p:nvSpPr>
        <p:spPr>
          <a:xfrm>
            <a:off x="182217" y="5029152"/>
            <a:ext cx="1905000" cy="1245751"/>
          </a:xfrm>
          <a:prstGeom prst="homePlat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0F39BC0-65F1-4647-98C7-F3C7FD654327}"/>
              </a:ext>
            </a:extLst>
          </p:cNvPr>
          <p:cNvSpPr/>
          <p:nvPr/>
        </p:nvSpPr>
        <p:spPr>
          <a:xfrm>
            <a:off x="5332675" y="990600"/>
            <a:ext cx="3627119" cy="16002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DA676FF-2CB8-48C9-A902-5987039B1FC9}"/>
              </a:ext>
            </a:extLst>
          </p:cNvPr>
          <p:cNvSpPr/>
          <p:nvPr/>
        </p:nvSpPr>
        <p:spPr>
          <a:xfrm>
            <a:off x="5316110" y="2870752"/>
            <a:ext cx="3627119" cy="16002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4769437-A876-4341-B7DC-FFE0BAD7CDC0}"/>
              </a:ext>
            </a:extLst>
          </p:cNvPr>
          <p:cNvSpPr/>
          <p:nvPr/>
        </p:nvSpPr>
        <p:spPr>
          <a:xfrm>
            <a:off x="5319423" y="5019261"/>
            <a:ext cx="3627119" cy="1600200"/>
          </a:xfrm>
          <a:prstGeom prst="flowChartProcess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ঢোলের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EF3B-06AC-4D8A-ACB8-720F021C8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5000" b="30000"/>
          <a:stretch/>
        </p:blipFill>
        <p:spPr>
          <a:xfrm>
            <a:off x="2133600" y="4710165"/>
            <a:ext cx="3047999" cy="1929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620A1-EFCE-4C1F-8D84-25CE2835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23383"/>
            <a:ext cx="3092064" cy="2286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34DB5-F5C9-41E8-A82C-C640073C0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-2353" b="7529"/>
          <a:stretch/>
        </p:blipFill>
        <p:spPr>
          <a:xfrm>
            <a:off x="2286000" y="184980"/>
            <a:ext cx="2895599" cy="21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FF"/>
          </a:fgClr>
          <a:bgClr>
            <a:srgbClr val="FF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CDE88-D928-4F27-8A1F-F583EB377050}"/>
              </a:ext>
            </a:extLst>
          </p:cNvPr>
          <p:cNvSpPr/>
          <p:nvPr/>
        </p:nvSpPr>
        <p:spPr>
          <a:xfrm>
            <a:off x="152400" y="762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A4C46-B149-418B-9654-F445D97A52CD}"/>
              </a:ext>
            </a:extLst>
          </p:cNvPr>
          <p:cNvSpPr txBox="1"/>
          <p:nvPr/>
        </p:nvSpPr>
        <p:spPr>
          <a:xfrm>
            <a:off x="1524000" y="44196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হবু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োবু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লাগিবে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6A7F2-80EB-440E-8134-939CE1142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9624"/>
            <a:ext cx="4191000" cy="360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B4FFE-B754-42F9-85C6-4D9129F4D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34290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32F15-F4AE-4025-AD35-585BD61E9FA6}"/>
              </a:ext>
            </a:extLst>
          </p:cNvPr>
          <p:cNvSpPr txBox="1"/>
          <p:nvPr/>
        </p:nvSpPr>
        <p:spPr>
          <a:xfrm>
            <a:off x="2057400" y="40386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লও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বাঁটি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</a:p>
          <a:p>
            <a:pPr algn="ctr"/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অনাসৃষ্টি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280988" algn="ctr">
              <a:tabLst>
                <a:tab pos="461963" algn="l"/>
                <a:tab pos="854075" algn="l"/>
              </a:tabLst>
            </a:pP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শীঘ্র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indent="1146175" algn="ctr"/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নহিলে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3FD6D-1C63-44E3-ABC1-37A9D84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FF"/>
          </a:fgClr>
          <a:bgClr>
            <a:srgbClr val="FF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5208E1-44DF-4B9A-BDB4-32A4B99C2760}"/>
              </a:ext>
            </a:extLst>
          </p:cNvPr>
          <p:cNvSpPr txBox="1"/>
          <p:nvPr/>
        </p:nvSpPr>
        <p:spPr>
          <a:xfrm>
            <a:off x="152400" y="4572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োবু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ভাবিয়া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ত্রাসে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পন্ডিতের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পাত্রদের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কান্নাকাটি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বাড়ি-মধ্যে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অশ্রুজলে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ভাসায়ে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োবু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হবুর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পাদপদ্মে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</a:p>
          <a:p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C1981-0EE2-447E-BF75-D85B6993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55" y="3429000"/>
            <a:ext cx="4800600" cy="3260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C1DF8-60EF-4C6B-BCF8-230D6AAF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55" y="168532"/>
            <a:ext cx="4648200" cy="32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00FF"/>
          </a:fgClr>
          <a:bgClr>
            <a:srgbClr val="FF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4F3C4-27DA-4348-9E79-422D46A70F55}"/>
              </a:ext>
            </a:extLst>
          </p:cNvPr>
          <p:cNvSpPr txBox="1"/>
          <p:nvPr/>
        </p:nvSpPr>
        <p:spPr>
          <a:xfrm>
            <a:off x="228600" y="1228397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ভাবিও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ধূলা-অভাবে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দধূলা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কেন-বা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পুষিনু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উপাধি-ধরা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ৃর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্ত্যে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ভাবিও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FFC85-2B66-4A5F-AA02-BD322D4D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406241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3D5B3-BC78-4C50-9D97-CAB7A00332E7}"/>
              </a:ext>
            </a:extLst>
          </p:cNvPr>
          <p:cNvSpPr txBox="1"/>
          <p:nvPr/>
        </p:nvSpPr>
        <p:spPr>
          <a:xfrm>
            <a:off x="228600" y="99060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যতেক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যন্ত্রী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আঁটি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ফুরায়ে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উনিশ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নস্য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ধরায়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য?’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পন্ডিতেরা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FDC30-2E2A-4F93-8D47-A8166F20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5029200" cy="5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3D322-25D4-4340-93C1-EB3F2690095D}"/>
              </a:ext>
            </a:extLst>
          </p:cNvPr>
          <p:cNvSpPr/>
          <p:nvPr/>
        </p:nvSpPr>
        <p:spPr>
          <a:xfrm>
            <a:off x="152400" y="990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 মিলি যুক্তি করি শেষে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কিনিল ঝাঁটা সাড়ে-সতেরো লক্ষ,  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ঝাঁটের চোটে পথের ধূলা এসে 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ভরিয়া দিল রাজার মুখ বক্ষ।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ধূলায় কেহ মেলিতে নারে চোখ 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ধূলার মেঘে পড়িল ঢাকা সূর্য,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ধূলার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কাশিয়া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ক,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ধূলার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উহ্য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া‘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।’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6E03A76-6365-426B-B8A2-42309F28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8" y="3276600"/>
            <a:ext cx="425025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662.jpg">
            <a:extLst>
              <a:ext uri="{FF2B5EF4-FFF2-40B4-BE49-F238E27FC236}">
                <a16:creationId xmlns:a16="http://schemas.microsoft.com/office/drawing/2014/main" id="{8F8729A7-1E8D-40A0-BE8D-53D8FC91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48" y="152400"/>
            <a:ext cx="425025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5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99A69-2F73-414D-883E-0FD1D5673200}"/>
              </a:ext>
            </a:extLst>
          </p:cNvPr>
          <p:cNvSpPr txBox="1"/>
          <p:nvPr/>
        </p:nvSpPr>
        <p:spPr>
          <a:xfrm>
            <a:off x="263568" y="1194065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ভিস্তি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গাধা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9BC31-D6DA-4CBB-B5EC-EBAF5E07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/>
          <a:stretch/>
        </p:blipFill>
        <p:spPr>
          <a:xfrm>
            <a:off x="4765633" y="3657600"/>
            <a:ext cx="4114800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F0AD7-79C5-4791-8E20-96BB04386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2" y="228600"/>
            <a:ext cx="411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85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B797EE-B7B9-4C29-BE40-84505BD2A55B}"/>
              </a:ext>
            </a:extLst>
          </p:cNvPr>
          <p:cNvSpPr/>
          <p:nvPr/>
        </p:nvSpPr>
        <p:spPr>
          <a:xfrm>
            <a:off x="228600" y="9206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পরাম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্শে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পুনঃ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যতেক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গুণবন্ত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হেরিল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ধুলার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নাহিক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কহিল,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মহী মাদুর দিয়ে ঢাকো ,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ফরাস পাতি করি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 বন্ধ।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কহিল কেহ,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রাজারে ঘরে রাখো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কোথাও যেন থাকে না কোনো রন্ধ্র!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ধুলার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562E97-5906-4ADF-AC71-EFBBDEBC96DF}"/>
              </a:ext>
            </a:extLst>
          </p:cNvPr>
          <p:cNvGrpSpPr/>
          <p:nvPr/>
        </p:nvGrpSpPr>
        <p:grpSpPr>
          <a:xfrm>
            <a:off x="4592934" y="228600"/>
            <a:ext cx="4191837" cy="6400800"/>
            <a:chOff x="4592934" y="374904"/>
            <a:chExt cx="4191837" cy="61081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92B815-2594-4F36-9E94-0AEA9C3A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934" y="3886200"/>
              <a:ext cx="4191000" cy="25968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93EF86-A5EF-43DA-A4E1-C84DB121B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71" y="374904"/>
              <a:ext cx="4191000" cy="35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60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job.jpg">
            <a:extLst>
              <a:ext uri="{FF2B5EF4-FFF2-40B4-BE49-F238E27FC236}">
                <a16:creationId xmlns:a16="http://schemas.microsoft.com/office/drawing/2014/main" id="{406298B3-7182-4B2E-8FD1-8B981F2267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7781"/>
            <a:ext cx="2733850" cy="306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3ED2EB-8956-47A1-9476-4B5D4271D010}"/>
              </a:ext>
            </a:extLst>
          </p:cNvPr>
          <p:cNvSpPr/>
          <p:nvPr/>
        </p:nvSpPr>
        <p:spPr>
          <a:xfrm>
            <a:off x="2984221" y="990598"/>
            <a:ext cx="28905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bn-BD" sz="8000" kern="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kern="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3370D-6E82-4D76-AE74-F12236D20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37515" y="271205"/>
            <a:ext cx="2569028" cy="277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45E6C8-BF0B-4863-8352-3C7CE2C3343A}"/>
              </a:ext>
            </a:extLst>
          </p:cNvPr>
          <p:cNvSpPr/>
          <p:nvPr/>
        </p:nvSpPr>
        <p:spPr>
          <a:xfrm>
            <a:off x="-381000" y="320862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bn-BD" sz="4000" kern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lvl="0" algn="ctr" defTabSz="914400">
              <a:defRPr/>
            </a:pPr>
            <a:r>
              <a:rPr lang="bn-BD" sz="4000" kern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রজব আলী </a:t>
            </a:r>
          </a:p>
          <a:p>
            <a:pPr lvl="0" algn="ctr" defTabSz="914400">
              <a:defRPr/>
            </a:pPr>
            <a:r>
              <a:rPr lang="bn-BD" sz="4000" kern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</a:p>
          <a:p>
            <a:pPr lvl="0" algn="ctr" defTabSz="914400">
              <a:defRPr/>
            </a:pPr>
            <a:r>
              <a:rPr lang="bn-BD" sz="4000" kern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চুহড় উচ্চ বিদ্যালয়</a:t>
            </a:r>
          </a:p>
          <a:p>
            <a:pPr lvl="0" algn="ctr" defTabSz="914400">
              <a:defRPr/>
            </a:pPr>
            <a:r>
              <a:rPr lang="bn-BD" sz="4000" kern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মিঠাপুকুর,রংপুর </a:t>
            </a:r>
            <a:endParaRPr lang="en-US" sz="4000" kern="0" dirty="0">
              <a:solidFill>
                <a:srgbClr val="33CC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033E5-EEB7-4EF8-B15E-67B7887EC85E}"/>
              </a:ext>
            </a:extLst>
          </p:cNvPr>
          <p:cNvSpPr/>
          <p:nvPr/>
        </p:nvSpPr>
        <p:spPr>
          <a:xfrm>
            <a:off x="5711470" y="3559078"/>
            <a:ext cx="3095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>
              <a:ln w="12700">
                <a:solidFill>
                  <a:srgbClr val="33CC33"/>
                </a:solidFill>
              </a:ln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000" dirty="0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0"/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lvl="0"/>
            <a:r>
              <a:rPr lang="en-US" sz="4000" dirty="0" err="1">
                <a:ln w="12700">
                  <a:solidFill>
                    <a:srgbClr val="33CC33"/>
                  </a:solidFill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000" dirty="0">
              <a:ln w="12700">
                <a:solidFill>
                  <a:srgbClr val="33CC33"/>
                </a:solidFill>
              </a:ln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104C1AE-A9F4-4AAD-8311-8F3EA78A8929}"/>
              </a:ext>
            </a:extLst>
          </p:cNvPr>
          <p:cNvSpPr/>
          <p:nvPr/>
        </p:nvSpPr>
        <p:spPr>
          <a:xfrm rot="5400000">
            <a:off x="2855952" y="4837154"/>
            <a:ext cx="3386788" cy="197708"/>
          </a:xfrm>
          <a:prstGeom prst="flowChartTerminator">
            <a:avLst/>
          </a:prstGeom>
          <a:solidFill>
            <a:srgbClr val="00CC00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E0D5CA-A76D-4A45-BEA0-ED3C39475FCE}"/>
              </a:ext>
            </a:extLst>
          </p:cNvPr>
          <p:cNvSpPr txBox="1"/>
          <p:nvPr/>
        </p:nvSpPr>
        <p:spPr>
          <a:xfrm>
            <a:off x="152400" y="914400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দিবস-রাতি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অবহেলে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ে।’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2C840-32C5-4788-B5BF-17F7BD946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3387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B0D1E-721A-4B72-A611-BBABCBD3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43338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5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E2E33-57D8-4011-91AC-E4802B055BF6}"/>
              </a:ext>
            </a:extLst>
          </p:cNvPr>
          <p:cNvSpPr txBox="1"/>
          <p:nvPr/>
        </p:nvSpPr>
        <p:spPr>
          <a:xfrm>
            <a:off x="196922" y="1066800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উচিত-মত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292D5-A3A0-4141-A2DE-DACFCC7A9B1D}"/>
              </a:ext>
            </a:extLst>
          </p:cNvPr>
          <p:cNvGrpSpPr/>
          <p:nvPr/>
        </p:nvGrpSpPr>
        <p:grpSpPr>
          <a:xfrm>
            <a:off x="4190999" y="273817"/>
            <a:ext cx="4747705" cy="6401637"/>
            <a:chOff x="4190999" y="273817"/>
            <a:chExt cx="4747705" cy="64016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F3CA7A-BA9A-4AAF-8526-B199B065D884}"/>
                </a:ext>
              </a:extLst>
            </p:cNvPr>
            <p:cNvGrpSpPr/>
            <p:nvPr/>
          </p:nvGrpSpPr>
          <p:grpSpPr>
            <a:xfrm>
              <a:off x="6430107" y="838200"/>
              <a:ext cx="2508597" cy="5837254"/>
              <a:chOff x="6553200" y="3429000"/>
              <a:chExt cx="1981200" cy="304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10C9424-3331-4DA5-A68D-1602DE2DA2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08" r="7693" b="4535"/>
              <a:stretch/>
            </p:blipFill>
            <p:spPr>
              <a:xfrm>
                <a:off x="6553200" y="3429000"/>
                <a:ext cx="1981200" cy="30480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036686B-A09A-42CA-816E-604D4BC9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0556">
                <a:off x="6565692" y="3853849"/>
                <a:ext cx="711886" cy="622321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3BD134-841F-46C1-866F-697BE6D0F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r="11415"/>
            <a:stretch/>
          </p:blipFill>
          <p:spPr>
            <a:xfrm>
              <a:off x="4190999" y="273817"/>
              <a:ext cx="2202683" cy="6401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29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1E0229-50E5-4826-96A0-711C0C58FC89}"/>
              </a:ext>
            </a:extLst>
          </p:cNvPr>
          <p:cNvSpPr/>
          <p:nvPr/>
        </p:nvSpPr>
        <p:spPr>
          <a:xfrm>
            <a:off x="228600" y="609600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,‘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সিধে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ভাবিয়া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ম‘ল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দেশসুদ্ধ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!’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কহে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,‘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কারার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রুদ্ধ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!’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রাজার পদ চর্ম-আবর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ঢাকিল বুড়া বসিয়া পদোপান্তে।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 কহে, আমারো ছিল মনে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কেমনে বেটা পেরেছে সেটা জানতে।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bn-IN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সেদিন হতে চলিল জুতা পরা –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বাঁচিল গোবু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রক্ষা পেল ধরা।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6D74D-6815-422E-B386-F957C407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4196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8BFB4A0-0B74-4651-8F42-9B87EC389CB9}"/>
              </a:ext>
            </a:extLst>
          </p:cNvPr>
          <p:cNvSpPr/>
          <p:nvPr/>
        </p:nvSpPr>
        <p:spPr>
          <a:xfrm>
            <a:off x="304800" y="112207"/>
            <a:ext cx="8534400" cy="122722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2990"/>
              <a:gd name="connsiteY0" fmla="*/ 5800 h 21600"/>
              <a:gd name="connsiteX1" fmla="*/ 14522 w 22990"/>
              <a:gd name="connsiteY1" fmla="*/ 0 h 21600"/>
              <a:gd name="connsiteX2" fmla="*/ 14155 w 22990"/>
              <a:gd name="connsiteY2" fmla="*/ 5325 h 21600"/>
              <a:gd name="connsiteX3" fmla="*/ 18380 w 22990"/>
              <a:gd name="connsiteY3" fmla="*/ 4457 h 21600"/>
              <a:gd name="connsiteX4" fmla="*/ 16702 w 22990"/>
              <a:gd name="connsiteY4" fmla="*/ 7315 h 21600"/>
              <a:gd name="connsiteX5" fmla="*/ 21097 w 22990"/>
              <a:gd name="connsiteY5" fmla="*/ 8137 h 21600"/>
              <a:gd name="connsiteX6" fmla="*/ 17607 w 22990"/>
              <a:gd name="connsiteY6" fmla="*/ 10475 h 21600"/>
              <a:gd name="connsiteX7" fmla="*/ 22990 w 22990"/>
              <a:gd name="connsiteY7" fmla="*/ 14591 h 21600"/>
              <a:gd name="connsiteX8" fmla="*/ 16837 w 22990"/>
              <a:gd name="connsiteY8" fmla="*/ 12942 h 21600"/>
              <a:gd name="connsiteX9" fmla="*/ 18145 w 22990"/>
              <a:gd name="connsiteY9" fmla="*/ 18095 h 21600"/>
              <a:gd name="connsiteX10" fmla="*/ 14020 w 22990"/>
              <a:gd name="connsiteY10" fmla="*/ 14457 h 21600"/>
              <a:gd name="connsiteX11" fmla="*/ 13247 w 22990"/>
              <a:gd name="connsiteY11" fmla="*/ 19737 h 21600"/>
              <a:gd name="connsiteX12" fmla="*/ 10532 w 22990"/>
              <a:gd name="connsiteY12" fmla="*/ 14935 h 21600"/>
              <a:gd name="connsiteX13" fmla="*/ 8485 w 22990"/>
              <a:gd name="connsiteY13" fmla="*/ 21600 h 21600"/>
              <a:gd name="connsiteX14" fmla="*/ 7715 w 22990"/>
              <a:gd name="connsiteY14" fmla="*/ 15627 h 21600"/>
              <a:gd name="connsiteX15" fmla="*/ 4762 w 22990"/>
              <a:gd name="connsiteY15" fmla="*/ 17617 h 21600"/>
              <a:gd name="connsiteX16" fmla="*/ 5667 w 22990"/>
              <a:gd name="connsiteY16" fmla="*/ 13937 h 21600"/>
              <a:gd name="connsiteX17" fmla="*/ 135 w 22990"/>
              <a:gd name="connsiteY17" fmla="*/ 14587 h 21600"/>
              <a:gd name="connsiteX18" fmla="*/ 3722 w 22990"/>
              <a:gd name="connsiteY18" fmla="*/ 11775 h 21600"/>
              <a:gd name="connsiteX19" fmla="*/ 0 w 22990"/>
              <a:gd name="connsiteY19" fmla="*/ 8615 h 21600"/>
              <a:gd name="connsiteX20" fmla="*/ 4627 w 22990"/>
              <a:gd name="connsiteY20" fmla="*/ 7617 h 21600"/>
              <a:gd name="connsiteX21" fmla="*/ 370 w 22990"/>
              <a:gd name="connsiteY21" fmla="*/ 2295 h 21600"/>
              <a:gd name="connsiteX22" fmla="*/ 7312 w 22990"/>
              <a:gd name="connsiteY22" fmla="*/ 6320 h 21600"/>
              <a:gd name="connsiteX23" fmla="*/ 8352 w 22990"/>
              <a:gd name="connsiteY23" fmla="*/ 2295 h 21600"/>
              <a:gd name="connsiteX24" fmla="*/ 10800 w 22990"/>
              <a:gd name="connsiteY24" fmla="*/ 5800 h 21600"/>
              <a:gd name="connsiteX0" fmla="*/ 10800 w 22990"/>
              <a:gd name="connsiteY0" fmla="*/ 5800 h 21600"/>
              <a:gd name="connsiteX1" fmla="*/ 14522 w 22990"/>
              <a:gd name="connsiteY1" fmla="*/ 0 h 21600"/>
              <a:gd name="connsiteX2" fmla="*/ 14155 w 22990"/>
              <a:gd name="connsiteY2" fmla="*/ 5325 h 21600"/>
              <a:gd name="connsiteX3" fmla="*/ 18380 w 22990"/>
              <a:gd name="connsiteY3" fmla="*/ 4457 h 21600"/>
              <a:gd name="connsiteX4" fmla="*/ 16702 w 22990"/>
              <a:gd name="connsiteY4" fmla="*/ 7315 h 21600"/>
              <a:gd name="connsiteX5" fmla="*/ 22950 w 22990"/>
              <a:gd name="connsiteY5" fmla="*/ 8860 h 21600"/>
              <a:gd name="connsiteX6" fmla="*/ 17607 w 22990"/>
              <a:gd name="connsiteY6" fmla="*/ 10475 h 21600"/>
              <a:gd name="connsiteX7" fmla="*/ 22990 w 22990"/>
              <a:gd name="connsiteY7" fmla="*/ 14591 h 21600"/>
              <a:gd name="connsiteX8" fmla="*/ 16837 w 22990"/>
              <a:gd name="connsiteY8" fmla="*/ 12942 h 21600"/>
              <a:gd name="connsiteX9" fmla="*/ 18145 w 22990"/>
              <a:gd name="connsiteY9" fmla="*/ 18095 h 21600"/>
              <a:gd name="connsiteX10" fmla="*/ 14020 w 22990"/>
              <a:gd name="connsiteY10" fmla="*/ 14457 h 21600"/>
              <a:gd name="connsiteX11" fmla="*/ 13247 w 22990"/>
              <a:gd name="connsiteY11" fmla="*/ 19737 h 21600"/>
              <a:gd name="connsiteX12" fmla="*/ 10532 w 22990"/>
              <a:gd name="connsiteY12" fmla="*/ 14935 h 21600"/>
              <a:gd name="connsiteX13" fmla="*/ 8485 w 22990"/>
              <a:gd name="connsiteY13" fmla="*/ 21600 h 21600"/>
              <a:gd name="connsiteX14" fmla="*/ 7715 w 22990"/>
              <a:gd name="connsiteY14" fmla="*/ 15627 h 21600"/>
              <a:gd name="connsiteX15" fmla="*/ 4762 w 22990"/>
              <a:gd name="connsiteY15" fmla="*/ 17617 h 21600"/>
              <a:gd name="connsiteX16" fmla="*/ 5667 w 22990"/>
              <a:gd name="connsiteY16" fmla="*/ 13937 h 21600"/>
              <a:gd name="connsiteX17" fmla="*/ 135 w 22990"/>
              <a:gd name="connsiteY17" fmla="*/ 14587 h 21600"/>
              <a:gd name="connsiteX18" fmla="*/ 3722 w 22990"/>
              <a:gd name="connsiteY18" fmla="*/ 11775 h 21600"/>
              <a:gd name="connsiteX19" fmla="*/ 0 w 22990"/>
              <a:gd name="connsiteY19" fmla="*/ 8615 h 21600"/>
              <a:gd name="connsiteX20" fmla="*/ 4627 w 22990"/>
              <a:gd name="connsiteY20" fmla="*/ 7617 h 21600"/>
              <a:gd name="connsiteX21" fmla="*/ 370 w 22990"/>
              <a:gd name="connsiteY21" fmla="*/ 2295 h 21600"/>
              <a:gd name="connsiteX22" fmla="*/ 7312 w 22990"/>
              <a:gd name="connsiteY22" fmla="*/ 6320 h 21600"/>
              <a:gd name="connsiteX23" fmla="*/ 8352 w 22990"/>
              <a:gd name="connsiteY23" fmla="*/ 2295 h 21600"/>
              <a:gd name="connsiteX24" fmla="*/ 10800 w 22990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1988 w 24843"/>
              <a:gd name="connsiteY17" fmla="*/ 14587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2223 w 24843"/>
              <a:gd name="connsiteY21" fmla="*/ 2295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1988 w 24843"/>
              <a:gd name="connsiteY17" fmla="*/ 14587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1047 w 24843"/>
              <a:gd name="connsiteY21" fmla="*/ 2584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563 w 24843"/>
              <a:gd name="connsiteY17" fmla="*/ 21094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1047 w 24843"/>
              <a:gd name="connsiteY21" fmla="*/ 2584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945 w 25135"/>
              <a:gd name="connsiteY0" fmla="*/ 5800 h 21600"/>
              <a:gd name="connsiteX1" fmla="*/ 16667 w 25135"/>
              <a:gd name="connsiteY1" fmla="*/ 0 h 21600"/>
              <a:gd name="connsiteX2" fmla="*/ 16300 w 25135"/>
              <a:gd name="connsiteY2" fmla="*/ 5325 h 21600"/>
              <a:gd name="connsiteX3" fmla="*/ 20525 w 25135"/>
              <a:gd name="connsiteY3" fmla="*/ 4457 h 21600"/>
              <a:gd name="connsiteX4" fmla="*/ 18847 w 25135"/>
              <a:gd name="connsiteY4" fmla="*/ 7315 h 21600"/>
              <a:gd name="connsiteX5" fmla="*/ 25095 w 25135"/>
              <a:gd name="connsiteY5" fmla="*/ 8860 h 21600"/>
              <a:gd name="connsiteX6" fmla="*/ 19752 w 25135"/>
              <a:gd name="connsiteY6" fmla="*/ 10475 h 21600"/>
              <a:gd name="connsiteX7" fmla="*/ 25135 w 25135"/>
              <a:gd name="connsiteY7" fmla="*/ 14591 h 21600"/>
              <a:gd name="connsiteX8" fmla="*/ 18982 w 25135"/>
              <a:gd name="connsiteY8" fmla="*/ 12942 h 21600"/>
              <a:gd name="connsiteX9" fmla="*/ 20290 w 25135"/>
              <a:gd name="connsiteY9" fmla="*/ 18095 h 21600"/>
              <a:gd name="connsiteX10" fmla="*/ 16165 w 25135"/>
              <a:gd name="connsiteY10" fmla="*/ 14457 h 21600"/>
              <a:gd name="connsiteX11" fmla="*/ 15392 w 25135"/>
              <a:gd name="connsiteY11" fmla="*/ 19737 h 21600"/>
              <a:gd name="connsiteX12" fmla="*/ 12677 w 25135"/>
              <a:gd name="connsiteY12" fmla="*/ 14935 h 21600"/>
              <a:gd name="connsiteX13" fmla="*/ 10630 w 25135"/>
              <a:gd name="connsiteY13" fmla="*/ 21600 h 21600"/>
              <a:gd name="connsiteX14" fmla="*/ 9860 w 25135"/>
              <a:gd name="connsiteY14" fmla="*/ 15627 h 21600"/>
              <a:gd name="connsiteX15" fmla="*/ 6907 w 25135"/>
              <a:gd name="connsiteY15" fmla="*/ 17617 h 21600"/>
              <a:gd name="connsiteX16" fmla="*/ 7812 w 25135"/>
              <a:gd name="connsiteY16" fmla="*/ 13937 h 21600"/>
              <a:gd name="connsiteX17" fmla="*/ 0 w 25135"/>
              <a:gd name="connsiteY17" fmla="*/ 14587 h 21600"/>
              <a:gd name="connsiteX18" fmla="*/ 5867 w 25135"/>
              <a:gd name="connsiteY18" fmla="*/ 11775 h 21600"/>
              <a:gd name="connsiteX19" fmla="*/ 292 w 25135"/>
              <a:gd name="connsiteY19" fmla="*/ 7747 h 21600"/>
              <a:gd name="connsiteX20" fmla="*/ 6772 w 25135"/>
              <a:gd name="connsiteY20" fmla="*/ 7617 h 21600"/>
              <a:gd name="connsiteX21" fmla="*/ 1339 w 25135"/>
              <a:gd name="connsiteY21" fmla="*/ 2584 h 21600"/>
              <a:gd name="connsiteX22" fmla="*/ 9457 w 25135"/>
              <a:gd name="connsiteY22" fmla="*/ 6320 h 21600"/>
              <a:gd name="connsiteX23" fmla="*/ 10497 w 25135"/>
              <a:gd name="connsiteY23" fmla="*/ 2295 h 21600"/>
              <a:gd name="connsiteX24" fmla="*/ 12945 w 25135"/>
              <a:gd name="connsiteY24" fmla="*/ 5800 h 21600"/>
              <a:gd name="connsiteX0" fmla="*/ 12945 w 25135"/>
              <a:gd name="connsiteY0" fmla="*/ 5800 h 21600"/>
              <a:gd name="connsiteX1" fmla="*/ 16667 w 25135"/>
              <a:gd name="connsiteY1" fmla="*/ 0 h 21600"/>
              <a:gd name="connsiteX2" fmla="*/ 16300 w 25135"/>
              <a:gd name="connsiteY2" fmla="*/ 5325 h 21600"/>
              <a:gd name="connsiteX3" fmla="*/ 20525 w 25135"/>
              <a:gd name="connsiteY3" fmla="*/ 4457 h 21600"/>
              <a:gd name="connsiteX4" fmla="*/ 18847 w 25135"/>
              <a:gd name="connsiteY4" fmla="*/ 7315 h 21600"/>
              <a:gd name="connsiteX5" fmla="*/ 25095 w 25135"/>
              <a:gd name="connsiteY5" fmla="*/ 8860 h 21600"/>
              <a:gd name="connsiteX6" fmla="*/ 19752 w 25135"/>
              <a:gd name="connsiteY6" fmla="*/ 10475 h 21600"/>
              <a:gd name="connsiteX7" fmla="*/ 25135 w 25135"/>
              <a:gd name="connsiteY7" fmla="*/ 14591 h 21600"/>
              <a:gd name="connsiteX8" fmla="*/ 18982 w 25135"/>
              <a:gd name="connsiteY8" fmla="*/ 12942 h 21600"/>
              <a:gd name="connsiteX9" fmla="*/ 20290 w 25135"/>
              <a:gd name="connsiteY9" fmla="*/ 18095 h 21600"/>
              <a:gd name="connsiteX10" fmla="*/ 16165 w 25135"/>
              <a:gd name="connsiteY10" fmla="*/ 14457 h 21600"/>
              <a:gd name="connsiteX11" fmla="*/ 15392 w 25135"/>
              <a:gd name="connsiteY11" fmla="*/ 19737 h 21600"/>
              <a:gd name="connsiteX12" fmla="*/ 12677 w 25135"/>
              <a:gd name="connsiteY12" fmla="*/ 14935 h 21600"/>
              <a:gd name="connsiteX13" fmla="*/ 10630 w 25135"/>
              <a:gd name="connsiteY13" fmla="*/ 21600 h 21600"/>
              <a:gd name="connsiteX14" fmla="*/ 9860 w 25135"/>
              <a:gd name="connsiteY14" fmla="*/ 15627 h 21600"/>
              <a:gd name="connsiteX15" fmla="*/ 6907 w 25135"/>
              <a:gd name="connsiteY15" fmla="*/ 17617 h 21600"/>
              <a:gd name="connsiteX16" fmla="*/ 7812 w 25135"/>
              <a:gd name="connsiteY16" fmla="*/ 13937 h 21600"/>
              <a:gd name="connsiteX17" fmla="*/ 0 w 25135"/>
              <a:gd name="connsiteY17" fmla="*/ 14587 h 21600"/>
              <a:gd name="connsiteX18" fmla="*/ 5867 w 25135"/>
              <a:gd name="connsiteY18" fmla="*/ 11775 h 21600"/>
              <a:gd name="connsiteX19" fmla="*/ 292 w 25135"/>
              <a:gd name="connsiteY19" fmla="*/ 7747 h 21600"/>
              <a:gd name="connsiteX20" fmla="*/ 6772 w 25135"/>
              <a:gd name="connsiteY20" fmla="*/ 7617 h 21600"/>
              <a:gd name="connsiteX21" fmla="*/ 1339 w 25135"/>
              <a:gd name="connsiteY21" fmla="*/ 2584 h 21600"/>
              <a:gd name="connsiteX22" fmla="*/ 9457 w 25135"/>
              <a:gd name="connsiteY22" fmla="*/ 6320 h 21600"/>
              <a:gd name="connsiteX23" fmla="*/ 9856 w 25135"/>
              <a:gd name="connsiteY23" fmla="*/ 2150 h 21600"/>
              <a:gd name="connsiteX24" fmla="*/ 12945 w 25135"/>
              <a:gd name="connsiteY24" fmla="*/ 5800 h 21600"/>
              <a:gd name="connsiteX0" fmla="*/ 12945 w 25135"/>
              <a:gd name="connsiteY0" fmla="*/ 5819 h 21619"/>
              <a:gd name="connsiteX1" fmla="*/ 16667 w 25135"/>
              <a:gd name="connsiteY1" fmla="*/ 19 h 21619"/>
              <a:gd name="connsiteX2" fmla="*/ 16300 w 25135"/>
              <a:gd name="connsiteY2" fmla="*/ 5344 h 21619"/>
              <a:gd name="connsiteX3" fmla="*/ 20525 w 25135"/>
              <a:gd name="connsiteY3" fmla="*/ 4476 h 21619"/>
              <a:gd name="connsiteX4" fmla="*/ 18847 w 25135"/>
              <a:gd name="connsiteY4" fmla="*/ 7334 h 21619"/>
              <a:gd name="connsiteX5" fmla="*/ 25095 w 25135"/>
              <a:gd name="connsiteY5" fmla="*/ 8879 h 21619"/>
              <a:gd name="connsiteX6" fmla="*/ 19752 w 25135"/>
              <a:gd name="connsiteY6" fmla="*/ 10494 h 21619"/>
              <a:gd name="connsiteX7" fmla="*/ 25135 w 25135"/>
              <a:gd name="connsiteY7" fmla="*/ 14610 h 21619"/>
              <a:gd name="connsiteX8" fmla="*/ 18982 w 25135"/>
              <a:gd name="connsiteY8" fmla="*/ 12961 h 21619"/>
              <a:gd name="connsiteX9" fmla="*/ 20290 w 25135"/>
              <a:gd name="connsiteY9" fmla="*/ 18114 h 21619"/>
              <a:gd name="connsiteX10" fmla="*/ 16165 w 25135"/>
              <a:gd name="connsiteY10" fmla="*/ 14476 h 21619"/>
              <a:gd name="connsiteX11" fmla="*/ 15392 w 25135"/>
              <a:gd name="connsiteY11" fmla="*/ 19756 h 21619"/>
              <a:gd name="connsiteX12" fmla="*/ 12677 w 25135"/>
              <a:gd name="connsiteY12" fmla="*/ 14954 h 21619"/>
              <a:gd name="connsiteX13" fmla="*/ 10630 w 25135"/>
              <a:gd name="connsiteY13" fmla="*/ 21619 h 21619"/>
              <a:gd name="connsiteX14" fmla="*/ 9860 w 25135"/>
              <a:gd name="connsiteY14" fmla="*/ 15646 h 21619"/>
              <a:gd name="connsiteX15" fmla="*/ 6907 w 25135"/>
              <a:gd name="connsiteY15" fmla="*/ 17636 h 21619"/>
              <a:gd name="connsiteX16" fmla="*/ 7812 w 25135"/>
              <a:gd name="connsiteY16" fmla="*/ 13956 h 21619"/>
              <a:gd name="connsiteX17" fmla="*/ 0 w 25135"/>
              <a:gd name="connsiteY17" fmla="*/ 14606 h 21619"/>
              <a:gd name="connsiteX18" fmla="*/ 5867 w 25135"/>
              <a:gd name="connsiteY18" fmla="*/ 11794 h 21619"/>
              <a:gd name="connsiteX19" fmla="*/ 292 w 25135"/>
              <a:gd name="connsiteY19" fmla="*/ 7766 h 21619"/>
              <a:gd name="connsiteX20" fmla="*/ 6772 w 25135"/>
              <a:gd name="connsiteY20" fmla="*/ 7636 h 21619"/>
              <a:gd name="connsiteX21" fmla="*/ 1339 w 25135"/>
              <a:gd name="connsiteY21" fmla="*/ 2603 h 21619"/>
              <a:gd name="connsiteX22" fmla="*/ 9457 w 25135"/>
              <a:gd name="connsiteY22" fmla="*/ 6339 h 21619"/>
              <a:gd name="connsiteX23" fmla="*/ 8930 w 25135"/>
              <a:gd name="connsiteY23" fmla="*/ 0 h 21619"/>
              <a:gd name="connsiteX24" fmla="*/ 12945 w 25135"/>
              <a:gd name="connsiteY24" fmla="*/ 5819 h 21619"/>
              <a:gd name="connsiteX0" fmla="*/ 12945 w 25135"/>
              <a:gd name="connsiteY0" fmla="*/ 7101 h 22901"/>
              <a:gd name="connsiteX1" fmla="*/ 17023 w 25135"/>
              <a:gd name="connsiteY1" fmla="*/ 0 h 22901"/>
              <a:gd name="connsiteX2" fmla="*/ 16300 w 25135"/>
              <a:gd name="connsiteY2" fmla="*/ 6626 h 22901"/>
              <a:gd name="connsiteX3" fmla="*/ 20525 w 25135"/>
              <a:gd name="connsiteY3" fmla="*/ 5758 h 22901"/>
              <a:gd name="connsiteX4" fmla="*/ 18847 w 25135"/>
              <a:gd name="connsiteY4" fmla="*/ 8616 h 22901"/>
              <a:gd name="connsiteX5" fmla="*/ 25095 w 25135"/>
              <a:gd name="connsiteY5" fmla="*/ 10161 h 22901"/>
              <a:gd name="connsiteX6" fmla="*/ 19752 w 25135"/>
              <a:gd name="connsiteY6" fmla="*/ 11776 h 22901"/>
              <a:gd name="connsiteX7" fmla="*/ 25135 w 25135"/>
              <a:gd name="connsiteY7" fmla="*/ 15892 h 22901"/>
              <a:gd name="connsiteX8" fmla="*/ 18982 w 25135"/>
              <a:gd name="connsiteY8" fmla="*/ 14243 h 22901"/>
              <a:gd name="connsiteX9" fmla="*/ 20290 w 25135"/>
              <a:gd name="connsiteY9" fmla="*/ 19396 h 22901"/>
              <a:gd name="connsiteX10" fmla="*/ 16165 w 25135"/>
              <a:gd name="connsiteY10" fmla="*/ 15758 h 22901"/>
              <a:gd name="connsiteX11" fmla="*/ 15392 w 25135"/>
              <a:gd name="connsiteY11" fmla="*/ 21038 h 22901"/>
              <a:gd name="connsiteX12" fmla="*/ 12677 w 25135"/>
              <a:gd name="connsiteY12" fmla="*/ 16236 h 22901"/>
              <a:gd name="connsiteX13" fmla="*/ 10630 w 25135"/>
              <a:gd name="connsiteY13" fmla="*/ 22901 h 22901"/>
              <a:gd name="connsiteX14" fmla="*/ 9860 w 25135"/>
              <a:gd name="connsiteY14" fmla="*/ 16928 h 22901"/>
              <a:gd name="connsiteX15" fmla="*/ 6907 w 25135"/>
              <a:gd name="connsiteY15" fmla="*/ 18918 h 22901"/>
              <a:gd name="connsiteX16" fmla="*/ 7812 w 25135"/>
              <a:gd name="connsiteY16" fmla="*/ 15238 h 22901"/>
              <a:gd name="connsiteX17" fmla="*/ 0 w 25135"/>
              <a:gd name="connsiteY17" fmla="*/ 15888 h 22901"/>
              <a:gd name="connsiteX18" fmla="*/ 5867 w 25135"/>
              <a:gd name="connsiteY18" fmla="*/ 13076 h 22901"/>
              <a:gd name="connsiteX19" fmla="*/ 292 w 25135"/>
              <a:gd name="connsiteY19" fmla="*/ 9048 h 22901"/>
              <a:gd name="connsiteX20" fmla="*/ 6772 w 25135"/>
              <a:gd name="connsiteY20" fmla="*/ 8918 h 22901"/>
              <a:gd name="connsiteX21" fmla="*/ 1339 w 25135"/>
              <a:gd name="connsiteY21" fmla="*/ 3885 h 22901"/>
              <a:gd name="connsiteX22" fmla="*/ 9457 w 25135"/>
              <a:gd name="connsiteY22" fmla="*/ 7621 h 22901"/>
              <a:gd name="connsiteX23" fmla="*/ 8930 w 25135"/>
              <a:gd name="connsiteY23" fmla="*/ 1282 h 22901"/>
              <a:gd name="connsiteX24" fmla="*/ 12945 w 25135"/>
              <a:gd name="connsiteY24" fmla="*/ 7101 h 2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135" h="22901">
                <a:moveTo>
                  <a:pt x="12945" y="7101"/>
                </a:moveTo>
                <a:lnTo>
                  <a:pt x="17023" y="0"/>
                </a:lnTo>
                <a:cubicBezTo>
                  <a:pt x="16901" y="1775"/>
                  <a:pt x="16422" y="4851"/>
                  <a:pt x="16300" y="6626"/>
                </a:cubicBezTo>
                <a:lnTo>
                  <a:pt x="20525" y="5758"/>
                </a:lnTo>
                <a:lnTo>
                  <a:pt x="18847" y="8616"/>
                </a:lnTo>
                <a:lnTo>
                  <a:pt x="25095" y="10161"/>
                </a:lnTo>
                <a:lnTo>
                  <a:pt x="19752" y="11776"/>
                </a:lnTo>
                <a:lnTo>
                  <a:pt x="25135" y="15892"/>
                </a:lnTo>
                <a:lnTo>
                  <a:pt x="18982" y="14243"/>
                </a:lnTo>
                <a:lnTo>
                  <a:pt x="20290" y="19396"/>
                </a:lnTo>
                <a:lnTo>
                  <a:pt x="16165" y="15758"/>
                </a:lnTo>
                <a:lnTo>
                  <a:pt x="15392" y="21038"/>
                </a:lnTo>
                <a:lnTo>
                  <a:pt x="12677" y="16236"/>
                </a:lnTo>
                <a:lnTo>
                  <a:pt x="10630" y="22901"/>
                </a:lnTo>
                <a:cubicBezTo>
                  <a:pt x="10373" y="20910"/>
                  <a:pt x="10117" y="18919"/>
                  <a:pt x="9860" y="16928"/>
                </a:cubicBezTo>
                <a:lnTo>
                  <a:pt x="6907" y="18918"/>
                </a:lnTo>
                <a:lnTo>
                  <a:pt x="7812" y="15238"/>
                </a:lnTo>
                <a:lnTo>
                  <a:pt x="0" y="15888"/>
                </a:lnTo>
                <a:lnTo>
                  <a:pt x="5867" y="13076"/>
                </a:lnTo>
                <a:lnTo>
                  <a:pt x="292" y="9048"/>
                </a:lnTo>
                <a:lnTo>
                  <a:pt x="6772" y="8918"/>
                </a:lnTo>
                <a:lnTo>
                  <a:pt x="1339" y="3885"/>
                </a:lnTo>
                <a:lnTo>
                  <a:pt x="9457" y="7621"/>
                </a:lnTo>
                <a:cubicBezTo>
                  <a:pt x="9281" y="5508"/>
                  <a:pt x="9106" y="3395"/>
                  <a:pt x="8930" y="1282"/>
                </a:cubicBezTo>
                <a:lnTo>
                  <a:pt x="12945" y="7101"/>
                </a:lnTo>
                <a:close/>
              </a:path>
            </a:pathLst>
          </a:custGeom>
          <a:solidFill>
            <a:srgbClr val="00CC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8ED57-036A-4A27-9619-E5BB7E628E13}"/>
              </a:ext>
            </a:extLst>
          </p:cNvPr>
          <p:cNvSpPr/>
          <p:nvPr/>
        </p:nvSpPr>
        <p:spPr>
          <a:xfrm>
            <a:off x="152400" y="1113482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lvl="0"/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ম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0325" lvl="0" defTabSz="452438">
              <a:tabLst>
                <a:tab pos="4464050" algn="l"/>
                <a:tab pos="5715000" algn="l"/>
              </a:tabLst>
            </a:pP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গ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ঞ্জলি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প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7525" lvl="0" indent="-517525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‘জ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  <a:p>
            <a:pPr lvl="0"/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খ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9081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1956C6C-2DDB-4EF0-BFC1-E2D0F57A3E17}"/>
              </a:ext>
            </a:extLst>
          </p:cNvPr>
          <p:cNvSpPr/>
          <p:nvPr/>
        </p:nvSpPr>
        <p:spPr>
          <a:xfrm>
            <a:off x="312821" y="152400"/>
            <a:ext cx="8518358" cy="1219200"/>
          </a:xfrm>
          <a:prstGeom prst="irregularSeal1">
            <a:avLst/>
          </a:prstGeom>
          <a:solidFill>
            <a:srgbClr val="00CC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0E745-984A-4DF5-907F-BF5815786E76}"/>
              </a:ext>
            </a:extLst>
          </p:cNvPr>
          <p:cNvSpPr/>
          <p:nvPr/>
        </p:nvSpPr>
        <p:spPr>
          <a:xfrm>
            <a:off x="381000" y="1600200"/>
            <a:ext cx="851835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Tx/>
              <a:buAutoNum type="arabicPeriod"/>
            </a:pP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পাইব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</a:p>
          <a:p>
            <a:pPr lvl="0"/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হবু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গবুরায়কে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অযুহাত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বলে,রাজার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6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FD68A-A430-4291-B4FE-3340AEF21B67}"/>
              </a:ext>
            </a:extLst>
          </p:cNvPr>
          <p:cNvSpPr/>
          <p:nvPr/>
        </p:nvSpPr>
        <p:spPr>
          <a:xfrm>
            <a:off x="190500" y="397401"/>
            <a:ext cx="8763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ণ্ডিতের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চুন,পাত্রদের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/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োঝায়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উপদেষ্টামণ্ডলীকে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হয়েছে।রাজা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মন্ত্রীসহ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অধিনস্তদের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আ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পণ্ডিকের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পাত্রদের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850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95F50F1-628A-4C85-BC45-6E9D7D4057C8}"/>
              </a:ext>
            </a:extLst>
          </p:cNvPr>
          <p:cNvSpPr/>
          <p:nvPr/>
        </p:nvSpPr>
        <p:spPr>
          <a:xfrm>
            <a:off x="264694" y="228600"/>
            <a:ext cx="8614611" cy="1564106"/>
          </a:xfrm>
          <a:prstGeom prst="irregularSeal1">
            <a:avLst/>
          </a:prstGeom>
          <a:solidFill>
            <a:srgbClr val="00CC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808C0-63B2-4A17-9BF2-C876D4B51E10}"/>
              </a:ext>
            </a:extLst>
          </p:cNvPr>
          <p:cNvSpPr/>
          <p:nvPr/>
        </p:nvSpPr>
        <p:spPr>
          <a:xfrm>
            <a:off x="304800" y="2286000"/>
            <a:ext cx="8614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‘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19050"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9588" lvl="0" indent="-509588" defTabSz="914400"/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অ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্তিদের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দ্বায়িত্ব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400" dirty="0">
                <a:ln w="190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90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71C3C2-ADD3-4C48-BEBB-AC93CA462F22}"/>
              </a:ext>
            </a:extLst>
          </p:cNvPr>
          <p:cNvGrpSpPr/>
          <p:nvPr/>
        </p:nvGrpSpPr>
        <p:grpSpPr>
          <a:xfrm>
            <a:off x="298938" y="252883"/>
            <a:ext cx="8839200" cy="6312040"/>
            <a:chOff x="152400" y="208503"/>
            <a:chExt cx="8839200" cy="6312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67256-CB60-4DD4-AFDF-EFE4E7EBF429}"/>
                </a:ext>
              </a:extLst>
            </p:cNvPr>
            <p:cNvGrpSpPr/>
            <p:nvPr/>
          </p:nvGrpSpPr>
          <p:grpSpPr>
            <a:xfrm>
              <a:off x="152400" y="208503"/>
              <a:ext cx="8839200" cy="6312040"/>
              <a:chOff x="152400" y="1066800"/>
              <a:chExt cx="8839200" cy="556492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442A32-B977-4978-A58A-634119929B21}"/>
                  </a:ext>
                </a:extLst>
              </p:cNvPr>
              <p:cNvSpPr/>
              <p:nvPr/>
            </p:nvSpPr>
            <p:spPr>
              <a:xfrm>
                <a:off x="838200" y="3583724"/>
                <a:ext cx="7467600" cy="3048000"/>
              </a:xfrm>
              <a:prstGeom prst="rect">
                <a:avLst/>
              </a:prstGeom>
              <a:solidFill>
                <a:srgbClr val="00CC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24D99425-B860-4658-B82A-C52C00092760}"/>
                  </a:ext>
                </a:extLst>
              </p:cNvPr>
              <p:cNvSpPr/>
              <p:nvPr/>
            </p:nvSpPr>
            <p:spPr>
              <a:xfrm>
                <a:off x="152400" y="1066800"/>
                <a:ext cx="8839200" cy="2527997"/>
              </a:xfrm>
              <a:prstGeom prst="triangle">
                <a:avLst>
                  <a:gd name="adj" fmla="val 50507"/>
                </a:avLst>
              </a:prstGeom>
              <a:solidFill>
                <a:srgbClr val="FF00FF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2F53379-BCC7-432E-8B07-A92DA3FE3523}"/>
                  </a:ext>
                </a:extLst>
              </p:cNvPr>
              <p:cNvSpPr/>
              <p:nvPr/>
            </p:nvSpPr>
            <p:spPr>
              <a:xfrm>
                <a:off x="2895600" y="2208872"/>
                <a:ext cx="3505200" cy="609600"/>
              </a:xfrm>
              <a:prstGeom prst="wedgeRoundRectCallout">
                <a:avLst>
                  <a:gd name="adj1" fmla="val -30694"/>
                  <a:gd name="adj2" fmla="val 92641"/>
                  <a:gd name="adj3" fmla="val 16667"/>
                </a:avLst>
              </a:prstGeom>
              <a:solidFill>
                <a:srgbClr val="00CC00"/>
              </a:solidFill>
              <a:ln w="76200">
                <a:solidFill>
                  <a:srgbClr val="00CC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6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ড়ির</a:t>
                </a:r>
                <a:r>
                  <a:rPr lang="en-US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58FE42-184B-4E72-A865-7FFD65EE10DB}"/>
                </a:ext>
              </a:extLst>
            </p:cNvPr>
            <p:cNvGrpSpPr/>
            <p:nvPr/>
          </p:nvGrpSpPr>
          <p:grpSpPr>
            <a:xfrm>
              <a:off x="1219200" y="3821436"/>
              <a:ext cx="914400" cy="990600"/>
              <a:chOff x="1219200" y="3821436"/>
              <a:chExt cx="914400" cy="990600"/>
            </a:xfrm>
          </p:grpSpPr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168D5CD7-5B99-4458-8FAB-5EE3D19720BF}"/>
                  </a:ext>
                </a:extLst>
              </p:cNvPr>
              <p:cNvSpPr/>
              <p:nvPr/>
            </p:nvSpPr>
            <p:spPr>
              <a:xfrm>
                <a:off x="1219200" y="3821436"/>
                <a:ext cx="457200" cy="9906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0162380C-CE05-461D-9BAE-43E34C690185}"/>
                  </a:ext>
                </a:extLst>
              </p:cNvPr>
              <p:cNvSpPr/>
              <p:nvPr/>
            </p:nvSpPr>
            <p:spPr>
              <a:xfrm>
                <a:off x="1676400" y="3821436"/>
                <a:ext cx="457200" cy="9906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87B375-E667-4B96-9C3F-FDCEA8BC1D63}"/>
                </a:ext>
              </a:extLst>
            </p:cNvPr>
            <p:cNvGrpSpPr/>
            <p:nvPr/>
          </p:nvGrpSpPr>
          <p:grpSpPr>
            <a:xfrm>
              <a:off x="6934200" y="3821436"/>
              <a:ext cx="914400" cy="990600"/>
              <a:chOff x="1219200" y="3821436"/>
              <a:chExt cx="914400" cy="990600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407E2EAB-2885-4E36-88F7-4C6706AF3515}"/>
                  </a:ext>
                </a:extLst>
              </p:cNvPr>
              <p:cNvSpPr/>
              <p:nvPr/>
            </p:nvSpPr>
            <p:spPr>
              <a:xfrm>
                <a:off x="1219200" y="3821436"/>
                <a:ext cx="457200" cy="9906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32CE142E-ACB7-48ED-A091-7EF4FD8BE0FF}"/>
                  </a:ext>
                </a:extLst>
              </p:cNvPr>
              <p:cNvSpPr/>
              <p:nvPr/>
            </p:nvSpPr>
            <p:spPr>
              <a:xfrm>
                <a:off x="1676400" y="3821436"/>
                <a:ext cx="457200" cy="9906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17E7EE-B9C7-4F27-9810-326EA9C26792}"/>
                </a:ext>
              </a:extLst>
            </p:cNvPr>
            <p:cNvGrpSpPr/>
            <p:nvPr/>
          </p:nvGrpSpPr>
          <p:grpSpPr>
            <a:xfrm>
              <a:off x="3886409" y="3821436"/>
              <a:ext cx="1327011" cy="2660588"/>
              <a:chOff x="413029" y="208503"/>
              <a:chExt cx="1327011" cy="2660588"/>
            </a:xfrm>
          </p:grpSpPr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9ACA47B4-EFA6-4080-94C9-14F2EF69AABA}"/>
                  </a:ext>
                </a:extLst>
              </p:cNvPr>
              <p:cNvSpPr/>
              <p:nvPr/>
            </p:nvSpPr>
            <p:spPr>
              <a:xfrm>
                <a:off x="413029" y="208503"/>
                <a:ext cx="679520" cy="26555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A9D52AC7-4DBA-4A71-9809-AF69C97F0CD5}"/>
                  </a:ext>
                </a:extLst>
              </p:cNvPr>
              <p:cNvSpPr/>
              <p:nvPr/>
            </p:nvSpPr>
            <p:spPr>
              <a:xfrm>
                <a:off x="1060520" y="213527"/>
                <a:ext cx="679520" cy="26555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7E1E81-748A-421B-9194-8B707DD03DAE}"/>
              </a:ext>
            </a:extLst>
          </p:cNvPr>
          <p:cNvSpPr txBox="1"/>
          <p:nvPr/>
        </p:nvSpPr>
        <p:spPr>
          <a:xfrm>
            <a:off x="984738" y="306994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ক্তিরাও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02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D24FA-04DD-4005-BB0F-50BE3A561C66}"/>
              </a:ext>
            </a:extLst>
          </p:cNvPr>
          <p:cNvSpPr/>
          <p:nvPr/>
        </p:nvSpPr>
        <p:spPr>
          <a:xfrm>
            <a:off x="0" y="18288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63A67B-F989-4A56-9D6D-0C79CCC2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30996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76FB8-5805-4C3D-9486-F50F0F161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1"/>
            <a:ext cx="430996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17927-377B-4BB5-A692-C232FDBA8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9" y="3429000"/>
            <a:ext cx="4331731" cy="327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696937-2EAF-4281-813C-91491A9BF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0" y="152400"/>
            <a:ext cx="4309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2D27F-4A2D-40AB-8761-01B041215A38}"/>
              </a:ext>
            </a:extLst>
          </p:cNvPr>
          <p:cNvSpPr/>
          <p:nvPr/>
        </p:nvSpPr>
        <p:spPr>
          <a:xfrm>
            <a:off x="762000" y="2286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4325C-A507-46E0-BBF0-D0A6AFEA1392}"/>
              </a:ext>
            </a:extLst>
          </p:cNvPr>
          <p:cNvSpPr/>
          <p:nvPr/>
        </p:nvSpPr>
        <p:spPr>
          <a:xfrm>
            <a:off x="2286000" y="2290227"/>
            <a:ext cx="5867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 algn="r" defTabSz="914400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 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4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82565-D432-4BFB-8E62-AAB0E67AA591}"/>
              </a:ext>
            </a:extLst>
          </p:cNvPr>
          <p:cNvSpPr/>
          <p:nvPr/>
        </p:nvSpPr>
        <p:spPr>
          <a:xfrm>
            <a:off x="2971800" y="152400"/>
            <a:ext cx="23423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60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6350">
                <a:solidFill>
                  <a:srgbClr val="00CC00"/>
                </a:solidFill>
              </a:ln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7A06-8247-4C1F-A657-EB3D2B065886}"/>
              </a:ext>
            </a:extLst>
          </p:cNvPr>
          <p:cNvSpPr/>
          <p:nvPr/>
        </p:nvSpPr>
        <p:spPr>
          <a:xfrm>
            <a:off x="457200" y="2090172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40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4000" dirty="0">
              <a:ln w="6350">
                <a:solidFill>
                  <a:srgbClr val="FF00FF"/>
                </a:solidFill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465138" lvl="0" indent="-465138" defTabSz="914400"/>
            <a:r>
              <a:rPr lang="bn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োগ্য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ায়িত্ব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অ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্পণের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09588" lvl="0" indent="-509588" defTabSz="914400"/>
            <a:r>
              <a:rPr lang="bn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তোষামুদে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err="1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ত্রের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6350">
                  <a:solidFill>
                    <a:srgbClr val="FF00FF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9263" lvl="0" indent="-449263" defTabSz="914400"/>
            <a:r>
              <a:rPr lang="bn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6350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2014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FF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C89FF4D-1A89-4988-81A8-30DC7403A096}"/>
              </a:ext>
            </a:extLst>
          </p:cNvPr>
          <p:cNvSpPr/>
          <p:nvPr/>
        </p:nvSpPr>
        <p:spPr>
          <a:xfrm>
            <a:off x="76200" y="228600"/>
            <a:ext cx="2895600" cy="1081980"/>
          </a:xfrm>
          <a:prstGeom prst="flowChartTerminator">
            <a:avLst/>
          </a:prstGeom>
          <a:solidFill>
            <a:srgbClr val="00CC00">
              <a:alpha val="72941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40EA83-8242-4F7C-A45C-A3FAB2631A69}"/>
              </a:ext>
            </a:extLst>
          </p:cNvPr>
          <p:cNvGrpSpPr/>
          <p:nvPr/>
        </p:nvGrpSpPr>
        <p:grpSpPr>
          <a:xfrm>
            <a:off x="152400" y="1358567"/>
            <a:ext cx="2743200" cy="3812148"/>
            <a:chOff x="152400" y="1358567"/>
            <a:chExt cx="2743200" cy="38121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FF48C6-76F4-43B7-B6FB-DA51B1ABC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5" r="12727"/>
            <a:stretch/>
          </p:blipFill>
          <p:spPr>
            <a:xfrm>
              <a:off x="152400" y="1358567"/>
              <a:ext cx="2743200" cy="2667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8F8A2CA-8F8E-4DF7-8FAA-6DEDAF10DA37}"/>
                </a:ext>
              </a:extLst>
            </p:cNvPr>
            <p:cNvSpPr/>
            <p:nvPr/>
          </p:nvSpPr>
          <p:spPr>
            <a:xfrm>
              <a:off x="152400" y="4073555"/>
              <a:ext cx="2743200" cy="1097160"/>
            </a:xfrm>
            <a:prstGeom prst="round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240E9EF7-6F93-46EF-B01E-C1D36F5E2ADE}"/>
              </a:ext>
            </a:extLst>
          </p:cNvPr>
          <p:cNvSpPr/>
          <p:nvPr/>
        </p:nvSpPr>
        <p:spPr>
          <a:xfrm rot="5400000">
            <a:off x="576943" y="2663855"/>
            <a:ext cx="4876800" cy="152400"/>
          </a:xfrm>
          <a:prstGeom prst="flowChartTerminator">
            <a:avLst/>
          </a:prstGeom>
          <a:solidFill>
            <a:srgbClr val="00CC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A2EC8DC-99B4-4957-9019-CA0A1E2E192D}"/>
              </a:ext>
            </a:extLst>
          </p:cNvPr>
          <p:cNvSpPr/>
          <p:nvPr/>
        </p:nvSpPr>
        <p:spPr>
          <a:xfrm>
            <a:off x="174171" y="6019800"/>
            <a:ext cx="925285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9BCB048C-7C7B-4C4A-9FCC-44D891E369D0}"/>
              </a:ext>
            </a:extLst>
          </p:cNvPr>
          <p:cNvSpPr/>
          <p:nvPr/>
        </p:nvSpPr>
        <p:spPr>
          <a:xfrm>
            <a:off x="1153881" y="6019800"/>
            <a:ext cx="1992087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C3FE8819-0C52-4022-9576-571C883EF0CF}"/>
              </a:ext>
            </a:extLst>
          </p:cNvPr>
          <p:cNvSpPr/>
          <p:nvPr/>
        </p:nvSpPr>
        <p:spPr>
          <a:xfrm>
            <a:off x="3194950" y="6025243"/>
            <a:ext cx="1066801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4A5E52D3-8B10-4F9F-9EA8-E5DA1E84A18E}"/>
              </a:ext>
            </a:extLst>
          </p:cNvPr>
          <p:cNvSpPr/>
          <p:nvPr/>
        </p:nvSpPr>
        <p:spPr>
          <a:xfrm>
            <a:off x="4332504" y="6019800"/>
            <a:ext cx="2166261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276F269-67E3-40D8-A496-F0A0588EAC37}"/>
              </a:ext>
            </a:extLst>
          </p:cNvPr>
          <p:cNvSpPr/>
          <p:nvPr/>
        </p:nvSpPr>
        <p:spPr>
          <a:xfrm>
            <a:off x="6498765" y="6019800"/>
            <a:ext cx="1491354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EAC8DB2-F459-430E-B29B-FADA563500F6}"/>
              </a:ext>
            </a:extLst>
          </p:cNvPr>
          <p:cNvSpPr/>
          <p:nvPr/>
        </p:nvSpPr>
        <p:spPr>
          <a:xfrm>
            <a:off x="8011887" y="6019800"/>
            <a:ext cx="957942" cy="685800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58CBBB-6D10-44A2-9ECF-8A36DA31C2E0}"/>
              </a:ext>
            </a:extLst>
          </p:cNvPr>
          <p:cNvSpPr/>
          <p:nvPr/>
        </p:nvSpPr>
        <p:spPr>
          <a:xfrm>
            <a:off x="3918858" y="268997"/>
            <a:ext cx="42345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>
              <a:buFontTx/>
              <a:buAutoNum type="arabicPlain" startAt="1861"/>
            </a:pPr>
            <a:r>
              <a:rPr lang="bn-BD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মে 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১২৬৮ সালের ২৫ শে বৈশাখ  কলকাতার জোড়াসাঁকোর ঠাকুর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পরিবারে। 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FCDF1-D8B8-413E-9F24-7503EB32CEE6}"/>
              </a:ext>
            </a:extLst>
          </p:cNvPr>
          <p:cNvSpPr/>
          <p:nvPr/>
        </p:nvSpPr>
        <p:spPr>
          <a:xfrm>
            <a:off x="3015343" y="587305"/>
            <a:ext cx="601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IN" sz="4400" dirty="0">
                <a:ln>
                  <a:solidFill>
                    <a:srgbClr val="00CC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পিতা- মহর্ষি দেবেন্দ্রনাথ ঠাকুর।</a:t>
            </a:r>
          </a:p>
          <a:p>
            <a:pPr lvl="0" algn="ctr" defTabSz="914400"/>
            <a:r>
              <a:rPr lang="bn-IN" sz="4400" dirty="0">
                <a:ln>
                  <a:solidFill>
                    <a:srgbClr val="00CC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পিতামহ- প্রিন্স দ্বারকানাথ ঠাকুর </a:t>
            </a:r>
            <a:endParaRPr lang="en-US" sz="4400" dirty="0">
              <a:ln>
                <a:solidFill>
                  <a:srgbClr val="00CC00"/>
                </a:solidFill>
              </a:ln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1AA56-4836-4CB9-A6E5-9682DF9F1FED}"/>
              </a:ext>
            </a:extLst>
          </p:cNvPr>
          <p:cNvSpPr/>
          <p:nvPr/>
        </p:nvSpPr>
        <p:spPr>
          <a:xfrm>
            <a:off x="3320015" y="807165"/>
            <a:ext cx="54104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bn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 </a:t>
            </a:r>
            <a:r>
              <a:rPr lang="bn-BD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বছর বয়সে বিলেতে জান</a:t>
            </a:r>
            <a:endParaRPr lang="en-US" sz="4000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বারিষ্টারি পড়তে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072F8-34DB-4E3E-B921-41904D437196}"/>
              </a:ext>
            </a:extLst>
          </p:cNvPr>
          <p:cNvSpPr/>
          <p:nvPr/>
        </p:nvSpPr>
        <p:spPr>
          <a:xfrm>
            <a:off x="3044809" y="1137795"/>
            <a:ext cx="6128656" cy="3108543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lvl="0" defTabSz="914400"/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য:</a:t>
            </a:r>
            <a:r>
              <a:rPr lang="bn-BD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সোনারতরী,বলাকা,গীতাঞ্জলি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মানসী,চিত্রা,কল্পনা,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লী,সেঁজুতি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উপন্যাস:চ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োরা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বাইরে,চ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য়,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োগায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ক: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রক্তকরবী,রাজা,অচলায়তন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ছ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প: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ড)।</a:t>
            </a:r>
            <a:r>
              <a:rPr lang="en-US" sz="2800" dirty="0" err="1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র,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3175">
                <a:solidFill>
                  <a:srgbClr val="00CC00"/>
                </a:solidFill>
              </a:ln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2CC28-9B85-4BAD-BEFE-11B30F34176C}"/>
              </a:ext>
            </a:extLst>
          </p:cNvPr>
          <p:cNvSpPr/>
          <p:nvPr/>
        </p:nvSpPr>
        <p:spPr>
          <a:xfrm>
            <a:off x="3044809" y="2081771"/>
            <a:ext cx="59250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১৯১৩ সালে 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‘গ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ি’ 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্থের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এশিয়দের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্যে</a:t>
            </a:r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নোবেল পুর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পান।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914400"/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াঁর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CF6AE8-0B24-416D-B7D6-68EB79D9967D}"/>
              </a:ext>
            </a:extLst>
          </p:cNvPr>
          <p:cNvSpPr/>
          <p:nvPr/>
        </p:nvSpPr>
        <p:spPr>
          <a:xfrm>
            <a:off x="2949192" y="3818756"/>
            <a:ext cx="5618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bn-BD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খ্রিষ্টাব্দের 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মে 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lvl="0" algn="ctr" defTabSz="914400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১৩৪৮ সালের ২২ শ্রাবণ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FF"/>
          </a:fgClr>
          <a:bgClr>
            <a:srgbClr val="FF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4D8E5-5512-43EE-BF79-80367701CF35}"/>
              </a:ext>
            </a:extLst>
          </p:cNvPr>
          <p:cNvSpPr/>
          <p:nvPr/>
        </p:nvSpPr>
        <p:spPr>
          <a:xfrm>
            <a:off x="2514600" y="13252"/>
            <a:ext cx="37289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E792D-02DF-4587-9DE8-421EBD6D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39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18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FF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47F39-09EF-49F4-B4B5-9E7DAB6334F7}"/>
              </a:ext>
            </a:extLst>
          </p:cNvPr>
          <p:cNvSpPr/>
          <p:nvPr/>
        </p:nvSpPr>
        <p:spPr>
          <a:xfrm>
            <a:off x="2819400" y="152400"/>
            <a:ext cx="302999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DCD3B-9D96-431E-ACAB-8C4E87FD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152400" y="1143000"/>
            <a:ext cx="8839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73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540</TotalTime>
  <Words>2378</Words>
  <Application>Microsoft Office PowerPoint</Application>
  <PresentationFormat>On-screen Show (4:3)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72</cp:revision>
  <dcterms:created xsi:type="dcterms:W3CDTF">2020-05-02T16:10:54Z</dcterms:created>
  <dcterms:modified xsi:type="dcterms:W3CDTF">2020-05-08T00:35:48Z</dcterms:modified>
</cp:coreProperties>
</file>