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1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6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8465-F8C3-45FA-A3C1-31EAC823B685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0707-5187-468F-B543-8445F35DD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24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8465-F8C3-45FA-A3C1-31EAC823B685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0707-5187-468F-B543-8445F35DD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628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8465-F8C3-45FA-A3C1-31EAC823B685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0707-5187-468F-B543-8445F35DD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7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8465-F8C3-45FA-A3C1-31EAC823B685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0707-5187-468F-B543-8445F35DD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748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8465-F8C3-45FA-A3C1-31EAC823B685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0707-5187-468F-B543-8445F35DD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227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8465-F8C3-45FA-A3C1-31EAC823B685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0707-5187-468F-B543-8445F35DD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471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8465-F8C3-45FA-A3C1-31EAC823B685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0707-5187-468F-B543-8445F35DD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01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8465-F8C3-45FA-A3C1-31EAC823B685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0707-5187-468F-B543-8445F35DD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040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8465-F8C3-45FA-A3C1-31EAC823B685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0707-5187-468F-B543-8445F35DD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21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8465-F8C3-45FA-A3C1-31EAC823B685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0707-5187-468F-B543-8445F35DD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744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8465-F8C3-45FA-A3C1-31EAC823B685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0707-5187-468F-B543-8445F35DD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62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98465-F8C3-45FA-A3C1-31EAC823B685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70707-5187-468F-B543-8445F35DD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970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ADA8406-96A9-4369-B2B7-0849DF81A95C}"/>
              </a:ext>
            </a:extLst>
          </p:cNvPr>
          <p:cNvSpPr/>
          <p:nvPr/>
        </p:nvSpPr>
        <p:spPr>
          <a:xfrm>
            <a:off x="1471552" y="236068"/>
            <a:ext cx="8362123" cy="11593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bn-IN" sz="4400" b="1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ক্লাশে সকলকে স্বাগত</a:t>
            </a:r>
            <a:endParaRPr lang="en-US" sz="4400" b="1" dirty="0">
              <a:ln>
                <a:solidFill>
                  <a:srgbClr val="00B050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9" t="17256" r="3549" b="4177"/>
          <a:stretch/>
        </p:blipFill>
        <p:spPr>
          <a:xfrm>
            <a:off x="2571932" y="1736337"/>
            <a:ext cx="6398981" cy="4664330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78416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25" y="1613007"/>
            <a:ext cx="5244723" cy="3701836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6" y="1613007"/>
            <a:ext cx="5197097" cy="3701836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3700077" y="452561"/>
            <a:ext cx="4791846" cy="707886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7088" y="5615374"/>
            <a:ext cx="9210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বোর্ড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সাফলাই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609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5032" y="623052"/>
            <a:ext cx="8337718" cy="646331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সঠিকভাবে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চলছে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মনিটরে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32" y="1757033"/>
            <a:ext cx="5263268" cy="3330039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0" t="21826" r="3215" b="35598"/>
          <a:stretch/>
        </p:blipFill>
        <p:spPr>
          <a:xfrm>
            <a:off x="6681084" y="1763980"/>
            <a:ext cx="5000625" cy="3330039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054791" y="5588616"/>
            <a:ext cx="6103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RAM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স্লটটি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ব্রাস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ঘসে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5187952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1663" y="466606"/>
            <a:ext cx="8843963" cy="646331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সঠিকভাবে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চলছে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মনিটরে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131" y="1658481"/>
            <a:ext cx="6225306" cy="3246400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262" y="2209800"/>
            <a:ext cx="2438400" cy="243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12344" y="5485887"/>
            <a:ext cx="556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RAM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রাবার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ঘসে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6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 L -0.14584 0.00463 C -0.17618 0.00579 -0.22175 0.00671 -0.26954 0.00671 C -0.3237 0.00671 -0.36745 0.00579 -0.39766 0.00463 L -0.54297 0 " pathEditMode="relative" rAng="0" ptsTypes="AAAAA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48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Right 5">
            <a:extLst>
              <a:ext uri="{FF2B5EF4-FFF2-40B4-BE49-F238E27FC236}">
                <a16:creationId xmlns="" xmlns:a16="http://schemas.microsoft.com/office/drawing/2014/main" id="{8D8DD753-D241-478F-80E6-331BD47077F3}"/>
              </a:ext>
            </a:extLst>
          </p:cNvPr>
          <p:cNvSpPr/>
          <p:nvPr/>
        </p:nvSpPr>
        <p:spPr>
          <a:xfrm>
            <a:off x="1708376" y="4436349"/>
            <a:ext cx="973394" cy="633094"/>
          </a:xfrm>
          <a:prstGeom prst="rightArrow">
            <a:avLst>
              <a:gd name="adj1" fmla="val 54659"/>
              <a:gd name="adj2" fmla="val 70966"/>
            </a:avLst>
          </a:prstGeom>
          <a:solidFill>
            <a:schemeClr val="bg1">
              <a:lumMod val="50000"/>
            </a:schemeClr>
          </a:solidFill>
          <a:ln w="76200">
            <a:solidFill>
              <a:srgbClr val="00B0F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Right 5">
            <a:extLst>
              <a:ext uri="{FF2B5EF4-FFF2-40B4-BE49-F238E27FC236}">
                <a16:creationId xmlns="" xmlns:a16="http://schemas.microsoft.com/office/drawing/2014/main" id="{8D8DD753-D241-478F-80E6-331BD47077F3}"/>
              </a:ext>
            </a:extLst>
          </p:cNvPr>
          <p:cNvSpPr/>
          <p:nvPr/>
        </p:nvSpPr>
        <p:spPr>
          <a:xfrm>
            <a:off x="1755569" y="5557461"/>
            <a:ext cx="973394" cy="633094"/>
          </a:xfrm>
          <a:prstGeom prst="rightArrow">
            <a:avLst>
              <a:gd name="adj1" fmla="val 54659"/>
              <a:gd name="adj2" fmla="val 70966"/>
            </a:avLst>
          </a:prstGeom>
          <a:solidFill>
            <a:schemeClr val="bg1">
              <a:lumMod val="50000"/>
            </a:schemeClr>
          </a:solidFill>
          <a:ln w="76200">
            <a:solidFill>
              <a:srgbClr val="00B0F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14638" y="4359610"/>
            <a:ext cx="7215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ক্যাবল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নষ্ঠ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উচি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ৎ 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75859" y="5557461"/>
            <a:ext cx="7541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সিস্টেমে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সাউন্ড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796" y="402944"/>
            <a:ext cx="3193197" cy="35866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08074" y="609414"/>
            <a:ext cx="3492990" cy="830997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887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8" y="1564741"/>
            <a:ext cx="5300662" cy="4071653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520" y="1578652"/>
            <a:ext cx="5076825" cy="3956551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777346" y="5924031"/>
            <a:ext cx="7372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এয়ার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কুলিং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চলছে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পরীক্ষা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71702" y="343135"/>
            <a:ext cx="8129586" cy="707886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হ্যাং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রিবুট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রিস্টার্ট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204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95" y="1678622"/>
            <a:ext cx="5305323" cy="3250565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374" y="1678623"/>
            <a:ext cx="5045970" cy="3136265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581395" y="5476360"/>
            <a:ext cx="115948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আপগ্রেড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এন্টিভাইরাস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হার্ডডিস্ক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ড্রাইভ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9090" y="485368"/>
            <a:ext cx="8014567" cy="707886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হ্যাং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রিবুট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রিস্টার্ট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98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lc="http://schemas.openxmlformats.org/drawingml/2006/lockedCanvas" xmlns:a16="http://schemas.microsoft.com/office/drawing/2014/main" xmlns="" id="{6B441893-8F5A-4D80-A549-BCBE5C4CF4B2}"/>
              </a:ext>
            </a:extLst>
          </p:cNvPr>
          <p:cNvGrpSpPr/>
          <p:nvPr/>
        </p:nvGrpSpPr>
        <p:grpSpPr>
          <a:xfrm>
            <a:off x="1341814" y="4414822"/>
            <a:ext cx="10137648" cy="1200329"/>
            <a:chOff x="1440881" y="1839760"/>
            <a:chExt cx="10137648" cy="1200329"/>
          </a:xfrm>
        </p:grpSpPr>
        <p:sp>
          <p:nvSpPr>
            <p:cNvPr id="7" name="Rectangle 6"/>
            <p:cNvSpPr/>
            <p:nvPr/>
          </p:nvSpPr>
          <p:spPr>
            <a:xfrm>
              <a:off x="2053529" y="1839760"/>
              <a:ext cx="95250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কম্পিউটার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ঘন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ঘন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হ্যাং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রিবুট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/</a:t>
              </a:r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রিস্টার্ট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হলে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হবে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তা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ধারাবাহিক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ভাবে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লিখ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  <p:sp>
          <p:nvSpPr>
            <p:cNvPr id="8" name="Flowchart: Decision 7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2FD1A651-3759-4A19-976C-BEF24A403F3E}"/>
                </a:ext>
              </a:extLst>
            </p:cNvPr>
            <p:cNvSpPr/>
            <p:nvPr/>
          </p:nvSpPr>
          <p:spPr>
            <a:xfrm rot="16200000">
              <a:off x="1290005" y="2276565"/>
              <a:ext cx="914400" cy="612648"/>
            </a:xfrm>
            <a:prstGeom prst="flowChartDecision">
              <a:avLst/>
            </a:prstGeom>
            <a:solidFill>
              <a:srgbClr val="00B0F0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009" y="454638"/>
            <a:ext cx="5749026" cy="309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996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8" t="3363" b="1"/>
          <a:stretch/>
        </p:blipFill>
        <p:spPr>
          <a:xfrm>
            <a:off x="6623552" y="1741257"/>
            <a:ext cx="4814888" cy="3375486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81" y="1733646"/>
            <a:ext cx="5067019" cy="3375486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571751" y="5558499"/>
            <a:ext cx="7786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মনিটর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ক্যাবল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2000" y="516686"/>
            <a:ext cx="9732250" cy="707886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মনিটরের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পর্দায়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আসলে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363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826" y="1561678"/>
            <a:ext cx="4957762" cy="3817651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3" y="1561678"/>
            <a:ext cx="5243512" cy="3817651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3193338" y="5736045"/>
            <a:ext cx="6007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CMOS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ব্যাটারি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লাগাতে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34575" y="435521"/>
            <a:ext cx="7609550" cy="707886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তারিখ এবং সময় ঠিক না থাকলে</a:t>
            </a:r>
          </a:p>
        </p:txBody>
      </p:sp>
    </p:spTree>
    <p:extLst>
      <p:ext uri="{BB962C8B-B14F-4D97-AF65-F5344CB8AC3E}">
        <p14:creationId xmlns:p14="http://schemas.microsoft.com/office/powerpoint/2010/main" val="165517190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5" t="3812" r="4693" b="865"/>
          <a:stretch/>
        </p:blipFill>
        <p:spPr>
          <a:xfrm>
            <a:off x="920086" y="1925566"/>
            <a:ext cx="4905069" cy="4007258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389" y="1925566"/>
            <a:ext cx="4950376" cy="4007258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1477298" y="608840"/>
            <a:ext cx="9566939" cy="707886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মেটাল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স্পর্শ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লাগলে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849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737958" y="0"/>
            <a:ext cx="4841004" cy="1569720"/>
          </a:xfrm>
          <a:prstGeom prst="horizontalScroll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i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9600" b="1" i="1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9600" b="1" i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/>
          </a:p>
        </p:txBody>
      </p:sp>
      <p:sp>
        <p:nvSpPr>
          <p:cNvPr id="3" name="Bevel 2"/>
          <p:cNvSpPr/>
          <p:nvPr/>
        </p:nvSpPr>
        <p:spPr>
          <a:xfrm>
            <a:off x="121920" y="3820311"/>
            <a:ext cx="5627951" cy="2895856"/>
          </a:xfrm>
          <a:prstGeom prst="beve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আবু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সাঈদ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চেলোপাড়া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বগুড়া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Mobile:01717-016795</a:t>
            </a:r>
          </a:p>
          <a:p>
            <a:pPr algn="ctr"/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E-mail:abusayedfulbari@gmail.com</a:t>
            </a:r>
            <a:endPara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600" dirty="0" smtClean="0">
              <a:latin typeface="Times New Roman" pitchFamily="18" charset="0"/>
              <a:cs typeface="NikoshBAN" pitchFamily="2" charset="0"/>
            </a:endParaRPr>
          </a:p>
          <a:p>
            <a:pPr algn="ctr"/>
            <a:endParaRPr lang="en-US" sz="1600" dirty="0" smtClean="0">
              <a:latin typeface="Times New Roman" pitchFamily="18" charset="0"/>
              <a:cs typeface="NikoshBAN" pitchFamily="2" charset="0"/>
            </a:endParaRPr>
          </a:p>
          <a:p>
            <a:pPr algn="ctr"/>
            <a:endParaRPr lang="en-US" sz="1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98" y="784860"/>
            <a:ext cx="2435960" cy="24856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6426632" y="3688958"/>
            <a:ext cx="5290088" cy="25545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   : </a:t>
            </a:r>
            <a:r>
              <a:rPr lang="bn-IN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নবম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  : </a:t>
            </a:r>
            <a:r>
              <a:rPr lang="bn-IN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তথ্য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ও যোগাযোগ প্রযুক্তি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অধ্যায় : </a:t>
            </a:r>
            <a:r>
              <a:rPr lang="bn-IN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২য়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   : </a:t>
            </a:r>
            <a:r>
              <a:rPr lang="bn-IN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৫০ মিনিট </a:t>
            </a:r>
          </a:p>
          <a:p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তারিখ : 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০৮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/২০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২০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6655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31" y="1487228"/>
            <a:ext cx="4959459" cy="3723431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638" y="1487228"/>
            <a:ext cx="5106288" cy="3723431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528639" y="5683159"/>
            <a:ext cx="11273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ইলেকট্রিশিয়ান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আর্থিং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কম্পিউটারটি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করেনিতে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02958" y="389671"/>
            <a:ext cx="9481357" cy="707886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মেটাল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স্পর্শ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লাগলে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577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0868" y="4611578"/>
            <a:ext cx="10284217" cy="1077218"/>
          </a:xfrm>
          <a:prstGeom prst="rect">
            <a:avLst/>
          </a:prstGeom>
          <a:ln w="190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গ্রুপে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৪টি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বৈশিষ্ঠ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rgbClr val="00206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50851" y="112363"/>
            <a:ext cx="3524250" cy="3657600"/>
            <a:chOff x="4550851" y="267346"/>
            <a:chExt cx="3524250" cy="36576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0851" y="267346"/>
              <a:ext cx="3524250" cy="36576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4922" y="1081479"/>
              <a:ext cx="1708450" cy="143118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6" name="TextBox 5"/>
          <p:cNvSpPr txBox="1"/>
          <p:nvPr/>
        </p:nvSpPr>
        <p:spPr>
          <a:xfrm>
            <a:off x="1370725" y="510997"/>
            <a:ext cx="2537999" cy="830997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768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25711" y="506901"/>
            <a:ext cx="3788229" cy="78483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মূল্যায়ন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10380" y="1495641"/>
            <a:ext cx="5476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কী করতে হবে?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4958" y="2284326"/>
            <a:ext cx="9910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চলছে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মনিটরে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 কারন কী?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0380" y="3028323"/>
            <a:ext cx="104502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হ্যাং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রিবুট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রিস্টার্ট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কী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10380" y="3794279"/>
            <a:ext cx="10450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মনিটরের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পর্দায়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আসলে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কী করতে হবে?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10380" y="4582964"/>
            <a:ext cx="10450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কম্পিউটারের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তারিখ এবং সময় ঠিক না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থাকলে কী করতে হবে?</a:t>
            </a:r>
            <a:endParaRPr lang="bn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10380" y="5328067"/>
            <a:ext cx="104502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মেটাল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স্পর্শ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লাগলে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কী করতে হবে?</a:t>
            </a:r>
          </a:p>
          <a:p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071" y="90479"/>
            <a:ext cx="3434439" cy="23765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35457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9661" y="511444"/>
            <a:ext cx="4107051" cy="11079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96414" y="1855922"/>
            <a:ext cx="3743151" cy="343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025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57348" y="486960"/>
            <a:ext cx="5677469" cy="3183119"/>
            <a:chOff x="6777788" y="341237"/>
            <a:chExt cx="2618873" cy="2329775"/>
          </a:xfrm>
        </p:grpSpPr>
        <p:pic>
          <p:nvPicPr>
            <p:cNvPr id="3" name="Picture 2" descr="C:\Users\DPHS\Desktop\homework_header2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7788" y="1011068"/>
              <a:ext cx="2618873" cy="165994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</p:pic>
        <p:sp>
          <p:nvSpPr>
            <p:cNvPr id="4" name="Rectangle 3"/>
            <p:cNvSpPr/>
            <p:nvPr/>
          </p:nvSpPr>
          <p:spPr>
            <a:xfrm>
              <a:off x="7033382" y="341237"/>
              <a:ext cx="2107684" cy="473242"/>
            </a:xfrm>
            <a:prstGeom prst="rect">
              <a:avLst/>
            </a:prstGeom>
            <a:solidFill>
              <a:srgbClr val="D2F9C7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4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057356" y="4623141"/>
            <a:ext cx="10613912" cy="156966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 of memory or Not enough memory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মেসেজ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দেখানোর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77" y="364444"/>
            <a:ext cx="2458914" cy="22409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258" y="252849"/>
            <a:ext cx="2458914" cy="224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747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4360" y="232475"/>
            <a:ext cx="8286750" cy="14465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3" t="1" r="10027" b="-2175"/>
          <a:stretch/>
        </p:blipFill>
        <p:spPr>
          <a:xfrm>
            <a:off x="2619663" y="2176316"/>
            <a:ext cx="7216143" cy="4278728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91118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9" t="17256" r="3549" b="4177"/>
          <a:stretch/>
        </p:blipFill>
        <p:spPr>
          <a:xfrm>
            <a:off x="6401664" y="1503996"/>
            <a:ext cx="5355519" cy="3903732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83" y="1500187"/>
            <a:ext cx="5479564" cy="3907541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4016755" y="272785"/>
            <a:ext cx="4158489" cy="707886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ছবিগুলোর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0020" y="5797487"/>
            <a:ext cx="4599215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সমস্যা নিয়ে টেনশন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79815" y="5797486"/>
            <a:ext cx="4599215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স্যাটিংস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089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0702" y="355644"/>
            <a:ext cx="4105795" cy="707886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ছবিগুলোর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256" y="1419174"/>
            <a:ext cx="5136198" cy="3957028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6" t="10204" r="10486" b="3402"/>
          <a:stretch/>
        </p:blipFill>
        <p:spPr>
          <a:xfrm>
            <a:off x="596656" y="1419174"/>
            <a:ext cx="5346944" cy="3957028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970520" y="5824712"/>
            <a:ext cx="4599215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বোর্ড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CMOS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ব্যাটারি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08747" y="5824713"/>
            <a:ext cx="4599215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VGA</a:t>
            </a:r>
            <a:r>
              <a:rPr lang="en-US" sz="3200" b="1" dirty="0"/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ক্যাবল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91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13948" y="348467"/>
            <a:ext cx="4105795" cy="707886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ছবিগুলোর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" t="10061" r="15343" b="19636"/>
          <a:stretch/>
        </p:blipFill>
        <p:spPr>
          <a:xfrm>
            <a:off x="705334" y="1404820"/>
            <a:ext cx="5172561" cy="3966728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228" y="1404820"/>
            <a:ext cx="4975360" cy="3900981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067156" y="5778576"/>
            <a:ext cx="4075340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ডিসপ্লেবিহীন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মনিটর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41826" y="5778576"/>
            <a:ext cx="4088162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মেকানিক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904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8817" y="275062"/>
            <a:ext cx="4105795" cy="707886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ছবিগুলোর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3" t="1" r="10027" b="-2175"/>
          <a:stretch/>
        </p:blipFill>
        <p:spPr>
          <a:xfrm>
            <a:off x="2513644" y="1251693"/>
            <a:ext cx="7216143" cy="4278728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4457750" y="5871045"/>
            <a:ext cx="3561994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সচল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মনিটর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403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1824" y="177438"/>
            <a:ext cx="513104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5400" b="1" u="sng" dirty="0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3600" b="1" u="sng" dirty="0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জকের পাঠের বিষয়-</a:t>
            </a:r>
            <a:endParaRPr lang="en-US" sz="3600" b="1" u="sng" dirty="0">
              <a:ln>
                <a:solidFill>
                  <a:srgbClr val="00B05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19832" y="3244334"/>
            <a:ext cx="8552342" cy="1107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pPr algn="ctr"/>
            <a:r>
              <a:rPr lang="bn-IN" sz="6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সাধারণ</a:t>
            </a:r>
            <a:r>
              <a:rPr lang="en-US" sz="6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ট্রাবলশুটিং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7053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89" y="2090172"/>
            <a:ext cx="9301162" cy="2677656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u="sng" dirty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000" u="sng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bn-BD" sz="4000" u="sng" dirty="0">
                <a:latin typeface="NikoshBAN" pitchFamily="2" charset="0"/>
                <a:cs typeface="NikoshBAN" pitchFamily="2" charset="0"/>
              </a:rPr>
              <a:t> শিক্ষার্থীরা </a:t>
            </a:r>
            <a:r>
              <a:rPr lang="en-US" sz="4000" u="sng" dirty="0">
                <a:latin typeface="NikoshBAN" pitchFamily="2" charset="0"/>
                <a:cs typeface="NikoshBAN" pitchFamily="2" charset="0"/>
              </a:rPr>
              <a:t>-</a:t>
            </a:r>
          </a:p>
          <a:p>
            <a:pPr marL="742950" indent="-742950">
              <a:buAutoNum type="arabicPeriod"/>
            </a:pP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ট্রাবলশুটিং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>
              <a:buAutoNum type="arabicPeriod"/>
            </a:pP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ট্রাবলশুটিং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>
              <a:buAutoNum type="arabicPeriod"/>
            </a:pP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ট্রাবলশুটিং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71119" y="660366"/>
            <a:ext cx="5488477" cy="769441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870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05179" y="439949"/>
            <a:ext cx="4067284" cy="707886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97" y="1587783"/>
            <a:ext cx="5404321" cy="3705686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804" y="1587783"/>
            <a:ext cx="5150525" cy="3655598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2659857" y="5683329"/>
            <a:ext cx="6872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সঠিকভাবে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ক্যাবল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826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440</Words>
  <Application>Microsoft Office PowerPoint</Application>
  <PresentationFormat>Widescreen</PresentationFormat>
  <Paragraphs>88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ABU SAYED</dc:creator>
  <cp:lastModifiedBy>ABU SAYED</cp:lastModifiedBy>
  <cp:revision>33</cp:revision>
  <dcterms:created xsi:type="dcterms:W3CDTF">2020-05-08T10:26:37Z</dcterms:created>
  <dcterms:modified xsi:type="dcterms:W3CDTF">2020-05-08T13:48:48Z</dcterms:modified>
</cp:coreProperties>
</file>