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86BFB-6219-4DD0-BE97-EC9F178B55E7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8F0E6-6D46-4E3F-9DAC-429529188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BEFD-AA92-476E-B304-3723A70CC6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BEFD-AA92-476E-B304-3723A70CC61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685800"/>
            <a:ext cx="10363200" cy="10668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eed\Pictures\Canal New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957388"/>
            <a:ext cx="10464800" cy="375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ca &amp; Madin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143000"/>
            <a:ext cx="8331200" cy="518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304800" y="381000"/>
            <a:ext cx="1168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3600" y="1066800"/>
            <a:ext cx="2235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Mecca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55200" y="1828800"/>
            <a:ext cx="21336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Medina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352800" y="3048000"/>
            <a:ext cx="406400" cy="457200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3149600" y="3733800"/>
            <a:ext cx="711200" cy="457200"/>
          </a:xfrm>
          <a:prstGeom prst="star6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057400"/>
            <a:ext cx="109728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3962400"/>
            <a:ext cx="10972800" cy="9906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60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6000" b="1" u="sng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60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10058400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981200"/>
            <a:ext cx="10261600" cy="46482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মিত্রদের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176000" cy="914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11277600" cy="45243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খন্দক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কুরআনে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আহযাবের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বেদুইন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ইহুহিদের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চিরতরে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নিশ্চিহ্ন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নেয়।মুহাম্মদ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(স)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ফার্সি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পারসিক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সাহাবির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পরামর্শে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খন্দক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457200"/>
            <a:ext cx="9448800" cy="112471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কারণসমূহ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752600"/>
            <a:ext cx="9448800" cy="44958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1।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প্রস্তুতিঃ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বেদুইনদের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শত্রুতাঃ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৪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যাত্রীদলকে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হয়রানিঃ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৫।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ইহুদিদের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উসকানিঃ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152400"/>
            <a:ext cx="6705600" cy="914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1295400"/>
            <a:ext cx="11277600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৬২৭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খ্রিস্টাব্দের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ইহুদি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বেদুইনদের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সুফিয়ানের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আক্রামণের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রওনা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বাহিনীতে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৬০০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অশ্বারোহী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যোদ্ধা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৩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সৈন্যের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সেবাদল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সৈন্য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মোকাবিলা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ফার্সি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একব্যক্তির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পরামর্শে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অরক্ষিত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স্থানগুলো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হামলা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অসমর্থ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২৭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অবরোধের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খাদ্যাভাব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ঝঞ্ঝা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হিমেল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হাওয়ায়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সুফিয়ান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অবরোধ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প্রত্যাহার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9347200" cy="4419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১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পরিকল্পনাঃ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২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খননঃ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মিত্রবাহিনীর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কলহঃ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৪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দুর্যোগঃ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৫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খাদ্যাভাবঃ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480800" cy="819912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মিত্রদের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839200" cy="10969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sz="3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0" y="2057400"/>
            <a:ext cx="8331200" cy="37338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buNone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ইসলামবিরোধী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ঐক্যজোটের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ভাঙনঃ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কুরাইশদের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প্রসারঃ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ইহুহিদের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362200"/>
            <a:ext cx="10871200" cy="2819400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7721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3200" y="1371600"/>
          <a:ext cx="114808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7315200"/>
              </a:tblGrid>
              <a:tr h="1915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খন্দকের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যুদ্ধের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৩টি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3200" y="3505200"/>
          <a:ext cx="11480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04"/>
                <a:gridCol w="7316196"/>
              </a:tblGrid>
              <a:tr h="2042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খন্দকের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যুদ্ধে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কুরাইশদের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পরাজয়ের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৩টি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152400"/>
            <a:ext cx="114808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400" y="914400"/>
            <a:ext cx="55880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7600" y="914400"/>
            <a:ext cx="5791200" cy="548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০৭/০৫/২০২০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Content Placeholder 4" descr="Photo-0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400" y="990600"/>
            <a:ext cx="24384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3200" y="990600"/>
            <a:ext cx="2743200" cy="2286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838200"/>
            <a:ext cx="6604000" cy="1096962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10134600" cy="304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>
              <a:buNone/>
            </a:pP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যুদ্ধকে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৪</a:t>
            </a:r>
            <a:r>
              <a:rPr lang="bn-BD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অবরোধের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304800"/>
            <a:ext cx="6604000" cy="9906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9982200" cy="495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সালমান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ফার্সির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২।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৬২৭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৩।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কুরআনে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আহযাবের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৪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কুরাইশরা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কতদিন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অবরোধের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২৭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0" y="609600"/>
            <a:ext cx="6908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4165600" cy="563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4978400" y="1981201"/>
            <a:ext cx="7010400" cy="135421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খন্দকের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মিত্রদের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8400" y="4191001"/>
            <a:ext cx="6908800" cy="206210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(১ম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928670"/>
            <a:ext cx="10424123" cy="103274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2209800"/>
            <a:ext cx="81280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ed\Pictures\খন্দকের যুদ্ধ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762000"/>
            <a:ext cx="3810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need\Pictures\med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505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need\Pictures\khal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762000"/>
            <a:ext cx="3810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need\Pictures\Came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8000" y="3124200"/>
            <a:ext cx="3759200" cy="25146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Rectangle 6"/>
          <p:cNvSpPr/>
          <p:nvPr/>
        </p:nvSpPr>
        <p:spPr>
          <a:xfrm>
            <a:off x="406400" y="5943600"/>
            <a:ext cx="11480800" cy="6858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পরিখা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শত্রুদের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685800"/>
            <a:ext cx="10363200" cy="10668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eed\Pictures\Canal New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957388"/>
            <a:ext cx="10464800" cy="375761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32000" y="6019800"/>
            <a:ext cx="6502400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683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pic>
        <p:nvPicPr>
          <p:cNvPr id="4" name="Content Placeholder 3" descr="খন্দকের যুদ্ধ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76400"/>
            <a:ext cx="10363200" cy="3962400"/>
          </a:xfrm>
        </p:spPr>
      </p:pic>
      <p:sp>
        <p:nvSpPr>
          <p:cNvPr id="5" name="Rectangle 4"/>
          <p:cNvSpPr/>
          <p:nvPr/>
        </p:nvSpPr>
        <p:spPr>
          <a:xfrm>
            <a:off x="914400" y="5867400"/>
            <a:ext cx="102616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খন্দকের যুদ্ধ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676400"/>
            <a:ext cx="7924800" cy="3886200"/>
          </a:xfrm>
        </p:spPr>
      </p:pic>
      <p:sp>
        <p:nvSpPr>
          <p:cNvPr id="5" name="Rectangle 4"/>
          <p:cNvSpPr/>
          <p:nvPr/>
        </p:nvSpPr>
        <p:spPr>
          <a:xfrm>
            <a:off x="914400" y="5867400"/>
            <a:ext cx="102616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pic>
        <p:nvPicPr>
          <p:cNvPr id="4" name="Content Placeholder 3" descr="kha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104648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0" y="6019800"/>
            <a:ext cx="9855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Power Point Class H S C\Chapter 2 1st Paper\Is 1st 2nd Ch2 Photo\Modina 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10566400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508000" y="457200"/>
            <a:ext cx="1107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5791200"/>
            <a:ext cx="46736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Power Point Class H S C\Chapter 2 1st Paper\Is 1st 2nd Ch2 Photo\h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1201" y="1795773"/>
            <a:ext cx="10871199" cy="38760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609600" y="685800"/>
            <a:ext cx="1107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6019800"/>
            <a:ext cx="98552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খননের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529</Words>
  <Application>Microsoft Office PowerPoint</Application>
  <PresentationFormat>Custom</PresentationFormat>
  <Paragraphs>120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Slide 2</vt:lpstr>
      <vt:lpstr>Slide 3</vt:lpstr>
      <vt:lpstr>আমরা কিসের ছবি দেখতে পারছি ?</vt:lpstr>
      <vt:lpstr>আমরা কিসের ছবি দেখতে পারছি?</vt:lpstr>
      <vt:lpstr>আমরা কিসের ছবি দেখতে পারছি?</vt:lpstr>
      <vt:lpstr>আমরা কিসের ছবি দেখতে পারছি?</vt:lpstr>
      <vt:lpstr>Slide 8</vt:lpstr>
      <vt:lpstr>Slide 9</vt:lpstr>
      <vt:lpstr>Slide 10</vt:lpstr>
      <vt:lpstr>আজকের  পাঠ শিরোনাম---</vt:lpstr>
      <vt:lpstr>শিখন ফল---</vt:lpstr>
      <vt:lpstr>খন্দকের যুদ্ধের সংক্ষিপ্ত বিবরণ</vt:lpstr>
      <vt:lpstr>খন্দকের যুদ্ধের কারণসমূহ </vt:lpstr>
      <vt:lpstr>খন্দকের যুদ্ধের ঘটনা</vt:lpstr>
      <vt:lpstr>খন্দকের যুদ্ধে কুরাইশ ও তার মিত্রদের পরাজয়ের কারণ </vt:lpstr>
      <vt:lpstr>খন্দকের যুদ্ধের ফলাফল</vt:lpstr>
      <vt:lpstr>একক কাজ</vt:lpstr>
      <vt:lpstr>Slide 19</vt:lpstr>
      <vt:lpstr>মূল্যায়ন</vt:lpstr>
      <vt:lpstr>মূল্যায়নের সমাধান</vt:lpstr>
      <vt:lpstr>Slide 22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need</cp:lastModifiedBy>
  <cp:revision>33</cp:revision>
  <dcterms:created xsi:type="dcterms:W3CDTF">2020-01-13T03:23:51Z</dcterms:created>
  <dcterms:modified xsi:type="dcterms:W3CDTF">2020-05-08T11:26:01Z</dcterms:modified>
</cp:coreProperties>
</file>