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8" r:id="rId3"/>
    <p:sldId id="260" r:id="rId4"/>
    <p:sldId id="262" r:id="rId5"/>
    <p:sldId id="265" r:id="rId6"/>
    <p:sldId id="259" r:id="rId7"/>
    <p:sldId id="261" r:id="rId8"/>
    <p:sldId id="277" r:id="rId9"/>
    <p:sldId id="289" r:id="rId10"/>
    <p:sldId id="291" r:id="rId11"/>
    <p:sldId id="290" r:id="rId12"/>
    <p:sldId id="278" r:id="rId13"/>
    <p:sldId id="276" r:id="rId14"/>
    <p:sldId id="267" r:id="rId15"/>
    <p:sldId id="268" r:id="rId16"/>
    <p:sldId id="270" r:id="rId17"/>
    <p:sldId id="287" r:id="rId18"/>
    <p:sldId id="285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84AC8-7EDF-42E7-8589-721051990DA2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C6C4A-90AF-475F-A0BE-AB8677872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1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6C4A-90AF-475F-A0BE-AB8677872C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6C4A-90AF-475F-A0BE-AB8677872C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6C4A-90AF-475F-A0BE-AB8677872C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6C4A-90AF-475F-A0BE-AB8677872C0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6C4A-90AF-475F-A0BE-AB8677872C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0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59" y="2438401"/>
            <a:ext cx="5925941" cy="40386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76199" y="-1"/>
            <a:ext cx="9253609" cy="6858001"/>
            <a:chOff x="-76199" y="-1"/>
            <a:chExt cx="9253609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9552" y="289047"/>
              <a:ext cx="1846458" cy="12683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76199" y="0"/>
              <a:ext cx="1846458" cy="12683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89048" y="5300590"/>
              <a:ext cx="1846458" cy="12683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952" y="5589638"/>
              <a:ext cx="1846458" cy="12683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5342" y="1447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090" y="76203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296" y="2172892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8429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526835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33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7296" y="228600"/>
            <a:ext cx="484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326506"/>
            <a:ext cx="9144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ডিগ্রীর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929884"/>
            <a:ext cx="9144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স্থুলকোণ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ডিগ্রীর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স্থুলকোণী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724400"/>
            <a:ext cx="9144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সূক্ষকোণ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ডিগ্রীর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সূক্ষকোণী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838200"/>
            <a:ext cx="42991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08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b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47244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9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g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066800"/>
            <a:ext cx="6400800" cy="488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976284"/>
              </p:ext>
            </p:extLst>
          </p:nvPr>
        </p:nvGraphicFramePr>
        <p:xfrm>
          <a:off x="3352800" y="2362200"/>
          <a:ext cx="2743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Packager Shell Object" showAsIcon="1" r:id="rId3" imgW="2743920" imgH="685800" progId="Package">
                  <p:embed/>
                </p:oleObj>
              </mc:Choice>
              <mc:Fallback>
                <p:oleObj name="Packager Shell Object" showAsIcon="1" r:id="rId3" imgW="2743920" imgH="68580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362200"/>
                        <a:ext cx="27432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sz="48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10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1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1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038235"/>
            <a:ext cx="9144000" cy="8763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sz="48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10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0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8120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1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  <a:p>
            <a:pPr>
              <a:buNone/>
            </a:pP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sz="48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10000" dirty="0" smtClean="0">
                <a:latin typeface="NikoshBAN" pitchFamily="2" charset="0"/>
                <a:cs typeface="NikoshBAN" pitchFamily="2" charset="0"/>
              </a:rPr>
              <a:t>   সমবাহু ত্রিভুজের অংকনসহ বিবরণ লিখ। 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2057400"/>
            <a:ext cx="6248400" cy="3657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657600" y="1828800"/>
            <a:ext cx="2743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600" y="2057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962400" y="533400"/>
            <a:ext cx="3581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1066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0" y="3657600"/>
            <a:ext cx="2895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48000" y="2819400"/>
            <a:ext cx="2133600" cy="876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3733800" y="3352800"/>
            <a:ext cx="228600" cy="76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1800" y="914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209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3352800"/>
            <a:ext cx="11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 degree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4572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7" grpId="1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38800"/>
            <a:ext cx="9144000" cy="106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dirty="0" smtClean="0">
                <a:latin typeface="NikoshBAN" pitchFamily="2" charset="0"/>
                <a:cs typeface="NikoshBAN" pitchFamily="2" charset="0"/>
              </a:rPr>
              <a:t>উপরের তথ্যের আলোকে ত্রিভুজটি অংকন কর।</a:t>
            </a:r>
            <a:endParaRPr lang="en-US" sz="5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 r="19672" b="31404"/>
          <a:stretch/>
        </p:blipFill>
        <p:spPr>
          <a:xfrm>
            <a:off x="1524000" y="1481215"/>
            <a:ext cx="6123127" cy="4005185"/>
          </a:xfrm>
          <a:prstGeom prst="roundRect">
            <a:avLst>
              <a:gd name="adj" fmla="val 3138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X=৪c.m,Y=৫c.m,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=৪৫ degree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ত্রিভুজ কাকে বলে 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উদ্দীপকের আলোকে ত্রিভুজটির চিহ্নিত চিত্র  অংকন কর।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উদ্দীপকের আলোকে চিহ্নিত চিত্রের অংকনের যথার্থতা মূল্যায়ন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86200" y="22860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2133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57600" y="2133600"/>
            <a:ext cx="2286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19600" y="2667000"/>
            <a:ext cx="1752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553200" y="3276600"/>
            <a:ext cx="1524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553200" y="2514600"/>
            <a:ext cx="762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8000" y="2971800"/>
            <a:ext cx="304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24200" y="2438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724400" y="28956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8674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152400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752600"/>
          </a:xfrm>
        </p:spPr>
        <p:txBody>
          <a:bodyPr/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ত্রিভূজের বাহুর গুলোর দৈর্ঘ্য যথা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 ,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সেমি,ও একটি কোণ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ডিগ্রী হলে ,ত্রিভূজটির অংকন সহ বর্ণনা কর।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4495800"/>
            <a:ext cx="6553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238999" cy="3738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199" y="-1"/>
            <a:ext cx="9253609" cy="6858001"/>
            <a:chOff x="-76199" y="-1"/>
            <a:chExt cx="9253609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9552" y="289047"/>
              <a:ext cx="1846458" cy="12683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76199" y="0"/>
              <a:ext cx="1846458" cy="12683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89048" y="5300590"/>
              <a:ext cx="1846458" cy="12683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952" y="5589638"/>
              <a:ext cx="1846458" cy="1268362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1981200" y="533400"/>
            <a:ext cx="4724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820397"/>
            <a:ext cx="48768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অবদুল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জলিল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হাউজিং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এস্টেট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E-mail: ajbliton@outlook.com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69574"/>
            <a:ext cx="2788920" cy="348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82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73162"/>
          </a:xfrm>
          <a:noFill/>
        </p:spPr>
        <p:txBody>
          <a:bodyPr>
            <a:no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7200" dirty="0" smtClean="0"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b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3962400" cy="3276600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BD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BD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</a:p>
          <a:p>
            <a:pPr algn="ctr">
              <a:buNone/>
            </a:pP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9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2590800" cy="35052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2133600" y="4495800"/>
            <a:ext cx="4724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33600" y="2286000"/>
            <a:ext cx="2590800" cy="2286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24400" y="2286000"/>
            <a:ext cx="2209800" cy="2286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3626" y="5606722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276600"/>
          </a:xfrm>
        </p:spPr>
        <p:txBody>
          <a:bodyPr/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 কী তা বলতে পারবে।</a:t>
            </a:r>
          </a:p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প্রকার ত্রিভুজের বর্ণনা করতে পারবে।</a:t>
            </a:r>
          </a:p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প্রদত্ত তথ্য ওউপাত্তের ভিত্তিতে অংকন এবং অংকনের যথার্থতা বিশ্লেষণ করতে  পারবে।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9535" y="985684"/>
            <a:ext cx="733486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140803"/>
            <a:ext cx="3962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436203"/>
            <a:ext cx="46482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807803"/>
            <a:ext cx="55626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948000" y="1981200"/>
            <a:ext cx="3919400" cy="2514600"/>
          </a:xfrm>
          <a:prstGeom prst="triangl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5029200" y="2829196"/>
            <a:ext cx="3919400" cy="3642852"/>
          </a:xfrm>
          <a:prstGeom prst="triangle">
            <a:avLst>
              <a:gd name="adj" fmla="val 492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364400" y="3975919"/>
            <a:ext cx="3919400" cy="2514600"/>
          </a:xfrm>
          <a:prstGeom prst="triangle">
            <a:avLst>
              <a:gd name="adj" fmla="val 112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7600" y="3505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সমবাহু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1600" y="5461783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সমদ্বিবাহু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50353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152400"/>
            <a:ext cx="5638800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কোণভেদে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ত্রিভূজ</a:t>
            </a:r>
            <a:endParaRPr lang="en-US" sz="8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5342" y="1447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090" y="76203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296" y="2172892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8429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526835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33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74462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0968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2398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306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অসমান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71600" y="914400"/>
            <a:ext cx="3919400" cy="25146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34729" y="3771900"/>
            <a:ext cx="3919400" cy="2514600"/>
          </a:xfrm>
          <a:prstGeom prst="triangle">
            <a:avLst>
              <a:gd name="adj" fmla="val 112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4163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383143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সূক্ষুকোণী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2439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স্থুলকোণী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62400" y="3798939"/>
            <a:ext cx="4626700" cy="2209800"/>
            <a:chOff x="3896639" y="3537118"/>
            <a:chExt cx="4626700" cy="22098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94339" y="5746918"/>
              <a:ext cx="3429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96639" y="3537118"/>
              <a:ext cx="1197700" cy="22098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96639" y="3537118"/>
              <a:ext cx="4626700" cy="22098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438400" y="228600"/>
            <a:ext cx="66294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কোণভেদে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3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10" grpId="0"/>
      <p:bldP spid="15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276</Words>
  <Application>Microsoft Office PowerPoint</Application>
  <PresentationFormat>On-screen Show (4:3)</PresentationFormat>
  <Paragraphs>74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 পাঠ পরিচিতি </vt:lpstr>
      <vt:lpstr>আজকের পাঠ</vt:lpstr>
      <vt:lpstr>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HP</cp:lastModifiedBy>
  <cp:revision>56</cp:revision>
  <dcterms:created xsi:type="dcterms:W3CDTF">2006-08-16T00:00:00Z</dcterms:created>
  <dcterms:modified xsi:type="dcterms:W3CDTF">2020-05-07T18:37:09Z</dcterms:modified>
</cp:coreProperties>
</file>