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3"/>
  </p:notesMasterIdLst>
  <p:sldIdLst>
    <p:sldId id="256" r:id="rId2"/>
    <p:sldId id="285" r:id="rId3"/>
    <p:sldId id="286" r:id="rId4"/>
    <p:sldId id="299" r:id="rId5"/>
    <p:sldId id="297" r:id="rId6"/>
    <p:sldId id="308" r:id="rId7"/>
    <p:sldId id="309" r:id="rId8"/>
    <p:sldId id="310" r:id="rId9"/>
    <p:sldId id="303" r:id="rId10"/>
    <p:sldId id="304" r:id="rId11"/>
    <p:sldId id="305" r:id="rId12"/>
    <p:sldId id="306" r:id="rId13"/>
    <p:sldId id="307" r:id="rId14"/>
    <p:sldId id="300" r:id="rId15"/>
    <p:sldId id="298" r:id="rId16"/>
    <p:sldId id="274" r:id="rId17"/>
    <p:sldId id="276" r:id="rId18"/>
    <p:sldId id="280" r:id="rId19"/>
    <p:sldId id="279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67CBC30C-4333-4604-915E-A514F9A772C0}">
          <p14:sldIdLst>
            <p14:sldId id="256"/>
            <p14:sldId id="285"/>
            <p14:sldId id="286"/>
            <p14:sldId id="297"/>
            <p14:sldId id="300"/>
            <p14:sldId id="299"/>
            <p14:sldId id="301"/>
          </p14:sldIdLst>
        </p14:section>
        <p14:section name="Untitled Section" id="{97B623BC-068F-4E29-ADF5-D07EA93C5236}">
          <p14:sldIdLst>
            <p14:sldId id="298"/>
            <p14:sldId id="274"/>
            <p14:sldId id="275"/>
            <p14:sldId id="277"/>
            <p14:sldId id="276"/>
            <p14:sldId id="278"/>
            <p14:sldId id="280"/>
            <p14:sldId id="279"/>
            <p14:sldId id="281"/>
            <p14:sldId id="302"/>
            <p14:sldId id="282"/>
            <p14:sldId id="283"/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63F"/>
    <a:srgbClr val="FFFFFF"/>
    <a:srgbClr val="5E4CE6"/>
    <a:srgbClr val="FF0000"/>
    <a:srgbClr val="B27D1E"/>
    <a:srgbClr val="00FF00"/>
    <a:srgbClr val="9DC3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359" autoAdjust="0"/>
  </p:normalViewPr>
  <p:slideViewPr>
    <p:cSldViewPr snapToGrid="0">
      <p:cViewPr varScale="1">
        <p:scale>
          <a:sx n="41" d="100"/>
          <a:sy n="41" d="100"/>
        </p:scale>
        <p:origin x="-4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AB844-1B25-4948-94A5-C6A858CFC442}">
      <dsp:nvSpPr>
        <dsp:cNvPr id="0" name=""/>
        <dsp:cNvSpPr/>
      </dsp:nvSpPr>
      <dsp:spPr>
        <a:xfrm>
          <a:off x="3491" y="0"/>
          <a:ext cx="3569594" cy="1052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চিত্র দেখি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4303" y="30812"/>
        <a:ext cx="3507970" cy="990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270F8-73BA-4F8F-9D10-073877769542}">
      <dsp:nvSpPr>
        <dsp:cNvPr id="0" name=""/>
        <dsp:cNvSpPr/>
      </dsp:nvSpPr>
      <dsp:spPr>
        <a:xfrm>
          <a:off x="3867" y="0"/>
          <a:ext cx="7912583" cy="1569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300" b="1" kern="1200" dirty="0" smtClean="0">
              <a:latin typeface="NikoshBAN" pitchFamily="2" charset="0"/>
              <a:cs typeface="NikoshBAN" pitchFamily="2" charset="0"/>
            </a:rPr>
            <a:t>পাঠ শিরোনাম</a:t>
          </a:r>
          <a:endParaRPr lang="en-US" sz="6300" kern="1200" dirty="0">
            <a:latin typeface="NikoshBAN" pitchFamily="2" charset="0"/>
            <a:cs typeface="NikoshBAN" pitchFamily="2" charset="0"/>
          </a:endParaRPr>
        </a:p>
      </dsp:txBody>
      <dsp:txXfrm>
        <a:off x="49841" y="45974"/>
        <a:ext cx="7820635" cy="1477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68D7F-4CB5-43CB-B470-128389397FBB}">
      <dsp:nvSpPr>
        <dsp:cNvPr id="0" name=""/>
        <dsp:cNvSpPr/>
      </dsp:nvSpPr>
      <dsp:spPr>
        <a:xfrm>
          <a:off x="10100" y="0"/>
          <a:ext cx="10327566" cy="1107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কুতুব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উদ্দিন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আইবেক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42552" y="32452"/>
        <a:ext cx="10262662" cy="10430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DE481-E26F-4105-8207-49903767C353}">
      <dsp:nvSpPr>
        <dsp:cNvPr id="0" name=""/>
        <dsp:cNvSpPr/>
      </dsp:nvSpPr>
      <dsp:spPr>
        <a:xfrm>
          <a:off x="3385" y="0"/>
          <a:ext cx="6926464" cy="1569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3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শিখন ফল</a:t>
          </a:r>
          <a:endParaRPr lang="en-US" sz="63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49359" y="45974"/>
        <a:ext cx="6834516" cy="14777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4908B-5183-4AAA-A9CF-388911481DEC}">
      <dsp:nvSpPr>
        <dsp:cNvPr id="0" name=""/>
        <dsp:cNvSpPr/>
      </dsp:nvSpPr>
      <dsp:spPr>
        <a:xfrm rot="10800000">
          <a:off x="-2" y="527"/>
          <a:ext cx="11984186" cy="6063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89" tIns="152400" rIns="28448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/>
            <a:t>  </a:t>
          </a: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এ পাঠ শেষে শিক্ষাথীরা---</a:t>
          </a:r>
          <a:endParaRPr lang="bn-BD" sz="40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51589" y="527"/>
        <a:ext cx="11832595" cy="606363"/>
      </dsp:txXfrm>
    </dsp:sp>
    <dsp:sp modelId="{CF29BBBB-9E44-490F-AC0F-5647B2FD73EB}">
      <dsp:nvSpPr>
        <dsp:cNvPr id="0" name=""/>
        <dsp:cNvSpPr/>
      </dsp:nvSpPr>
      <dsp:spPr>
        <a:xfrm>
          <a:off x="0" y="107205"/>
          <a:ext cx="635559" cy="6063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3130E-892F-480E-B2CC-7010ECA57C6E}">
      <dsp:nvSpPr>
        <dsp:cNvPr id="0" name=""/>
        <dsp:cNvSpPr/>
      </dsp:nvSpPr>
      <dsp:spPr>
        <a:xfrm rot="10800000">
          <a:off x="11075" y="758482"/>
          <a:ext cx="11962031" cy="6063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89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১। 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কুতুব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উদ্দিন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আইবেক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সম্পরকে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জানতে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পারবে।</a:t>
          </a:r>
          <a:endParaRPr lang="bn-BD" sz="3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62666" y="758482"/>
        <a:ext cx="11810440" cy="606363"/>
      </dsp:txXfrm>
    </dsp:sp>
    <dsp:sp modelId="{E70EE1DD-5916-4323-91D7-B93469996F22}">
      <dsp:nvSpPr>
        <dsp:cNvPr id="0" name=""/>
        <dsp:cNvSpPr/>
      </dsp:nvSpPr>
      <dsp:spPr>
        <a:xfrm>
          <a:off x="58249" y="773719"/>
          <a:ext cx="606363" cy="6063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B70A1-D3F7-4895-BA9F-72EBEDCA12F4}">
      <dsp:nvSpPr>
        <dsp:cNvPr id="0" name=""/>
        <dsp:cNvSpPr/>
      </dsp:nvSpPr>
      <dsp:spPr>
        <a:xfrm rot="10800000">
          <a:off x="-2" y="1499500"/>
          <a:ext cx="11984186" cy="6063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8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২।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দিল্লির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স্বাধীন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সুলতান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হিসেবে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কুতুব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উদ্দিন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আইবেক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সম্পরকে  বলতে পারবে।</a:t>
          </a:r>
          <a:endParaRPr lang="bn-BD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51589" y="1499500"/>
        <a:ext cx="11832595" cy="606363"/>
      </dsp:txXfrm>
    </dsp:sp>
    <dsp:sp modelId="{F7D3545A-9B36-404B-9388-3FC3E33D0D93}">
      <dsp:nvSpPr>
        <dsp:cNvPr id="0" name=""/>
        <dsp:cNvSpPr/>
      </dsp:nvSpPr>
      <dsp:spPr>
        <a:xfrm>
          <a:off x="88731" y="1485954"/>
          <a:ext cx="606363" cy="6063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0893E-90AD-4BDF-94F2-547AC4014170}">
      <dsp:nvSpPr>
        <dsp:cNvPr id="0" name=""/>
        <dsp:cNvSpPr/>
      </dsp:nvSpPr>
      <dsp:spPr>
        <a:xfrm rot="10800000">
          <a:off x="-2" y="2274390"/>
          <a:ext cx="11984186" cy="6063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8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৩।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বাংলায়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অভিযান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লক্ষণ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সেনের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পলায়ন</a:t>
          </a:r>
          <a:r>
            <a:rPr lang="bn-BD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সম্পরকে  বর্ণনা করতে পারবে</a:t>
          </a:r>
          <a:r>
            <a:rPr lang="bn-BD" sz="2400" kern="1200" dirty="0" smtClean="0">
              <a:solidFill>
                <a:srgbClr val="FF0000"/>
              </a:solidFill>
            </a:rPr>
            <a:t>।     </a:t>
          </a:r>
          <a:endParaRPr lang="bn-BD" sz="2400" kern="1200" dirty="0">
            <a:solidFill>
              <a:srgbClr val="FF0000"/>
            </a:solidFill>
          </a:endParaRPr>
        </a:p>
      </dsp:txBody>
      <dsp:txXfrm rot="10800000">
        <a:off x="151589" y="2274390"/>
        <a:ext cx="11832595" cy="606363"/>
      </dsp:txXfrm>
    </dsp:sp>
    <dsp:sp modelId="{F1F29490-F220-4801-8B01-70682218B027}">
      <dsp:nvSpPr>
        <dsp:cNvPr id="0" name=""/>
        <dsp:cNvSpPr/>
      </dsp:nvSpPr>
      <dsp:spPr>
        <a:xfrm>
          <a:off x="103969" y="2243908"/>
          <a:ext cx="606363" cy="6063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FAC5C-ACBB-435B-90C4-5E1D111EA1A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FAD9-352F-4107-90E7-C101DCE8F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063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EFAD9-352F-4107-90E7-C101DCE8FE1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22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628F1B-2D7A-40F0-B248-59184C0A7EF3}" type="datetimeFigureOut">
              <a:rPr lang="en-AU" smtClean="0"/>
              <a:pPr/>
              <a:t>9/05/2020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microsoft.com/office/2007/relationships/diagramDrawing" Target="../diagrams/drawing6.xml"/><Relationship Id="rId10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&#2456;&#2497;&#2480;&#2495;%20&#2488;&#2494;&#2478;&#2509;&#2480;&#2494;&#2460;&#2509;&#2479;&#2503;&#2480;%20%20&#2488;&#2497;&#2482;&#2468;&#2494;&#2472;%20&#2478;&#2507;&#2489;&#2494;&#2478;&#2509;&#2478;&#2470;%20&#2456;&#2497;&#2480;&#2495;%20&#2447;&#2480;%20&#2460;&#2496;&#2476;&#2472;&#2496;%20-%20Biography%20Of%20Muhammad%20Ghuri%20In%20Bangla..mp4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microsoft.com/office/2007/relationships/diagramDrawing" Target="../diagrams/drawing3.xml"/><Relationship Id="rId10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8015" y="318233"/>
            <a:ext cx="5904478" cy="1680688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AU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70734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0492" y="1831242"/>
            <a:ext cx="7268307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63861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5" y="1142927"/>
            <a:ext cx="8686799" cy="456613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b6kUgq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79" y="246677"/>
            <a:ext cx="10192441" cy="636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48571_1742588952435421_95753974511289207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807035"/>
            <a:ext cx="8133348" cy="541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tub-Minar-ili-42-im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12" y="1020550"/>
            <a:ext cx="9163862" cy="481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252" y="836658"/>
            <a:ext cx="6368245" cy="516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61" y="804978"/>
            <a:ext cx="4887858" cy="499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86090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647" y="1767226"/>
            <a:ext cx="1037649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 পাঠ শেষে শিক্ষাথীরা-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তরাইনের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তরাইনের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পৃথ্বিরাজের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7254" y="407350"/>
            <a:ext cx="37258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192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82462" y="465172"/>
            <a:ext cx="4501662" cy="1480859"/>
          </a:xfrm>
        </p:spPr>
        <p:txBody>
          <a:bodyPr/>
          <a:lstStyle/>
          <a:p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584" y="2836985"/>
            <a:ext cx="11207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ঘুরী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1623650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9823" y="528639"/>
            <a:ext cx="4074763" cy="151673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</a:rPr>
              <a:t>ছবি</a:t>
            </a:r>
            <a:endParaRPr lang="en-AU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765" y="2225410"/>
            <a:ext cx="6345235" cy="426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15" y="2478505"/>
            <a:ext cx="5215817" cy="392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16252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852" y="1"/>
            <a:ext cx="8296559" cy="914400"/>
          </a:xfr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ভিডি</a:t>
            </a:r>
            <a:r>
              <a:rPr lang="en-US" sz="6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ঘুরী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জীবনী</a:t>
            </a:r>
            <a:endParaRPr lang="en-AU" sz="60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ঘুরি সাম্রাজ্যের  সুলতান মোহাম্মদ ঘুরি এর জীবনী - Biography Of Muhammad Ghuri In Bangla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918" y="1058779"/>
            <a:ext cx="13097893" cy="579922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55032" y="1323474"/>
            <a:ext cx="10427368" cy="43073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0752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8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536" y="166024"/>
            <a:ext cx="5886449" cy="1771650"/>
          </a:xfrm>
          <a:solidFill>
            <a:srgbClr val="9DC3E6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000" dirty="0" smtClean="0"/>
              <a:t>ছবি</a:t>
            </a:r>
            <a:endParaRPr lang="en-AU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7" y="2563302"/>
            <a:ext cx="2506708" cy="3747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746" y="2550696"/>
            <a:ext cx="3772246" cy="3681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577" y="2550695"/>
            <a:ext cx="4734317" cy="3777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23739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242" y="335666"/>
            <a:ext cx="9625263" cy="5704187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‍‌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মাহবুবা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নওয়াজ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  <a:t/>
            </a:r>
            <a:b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</a:b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প্রভাষক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  <a:t/>
            </a:r>
            <a:b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</a:b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  <a:t>ইসলামের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  <a:t>ইতিহাস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  <a:t> ও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  <a:t>সংস্কৃতি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/>
            </a:r>
            <a:b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</a:b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চারপীর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আউলিয়া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সিনিয়র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মাদ্রাসা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আনোয়ারা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,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চট্টগ্রাম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।</a:t>
            </a:r>
            <a:b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</a:b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ই-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মেইল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SutonnyMJ" pitchFamily="2" charset="0"/>
              </a:rPr>
              <a:t> : </a:t>
            </a:r>
            <a:r>
              <a:rPr lang="en-US" sz="31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MingLiU" pitchFamily="49" charset="-120"/>
                <a:cs typeface="Arial" panose="020B0604020202020204" pitchFamily="34" charset="0"/>
              </a:rPr>
              <a:t>m</a:t>
            </a:r>
            <a:r>
              <a:rPr lang="en-US" sz="31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ahbubanawaz@gmail.com</a:t>
            </a:r>
            <a:r>
              <a:rPr lang="en-US" sz="31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AU" sz="4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897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6492" y="3329353"/>
            <a:ext cx="11535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তরাইনের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ঘুরীর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AU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8420" y="360457"/>
            <a:ext cx="636584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13800" dirty="0"/>
          </a:p>
        </p:txBody>
      </p:sp>
    </p:spTree>
    <p:extLst>
      <p:ext uri="{BB962C8B-B14F-4D97-AF65-F5344CB8AC3E}">
        <p14:creationId xmlns="" xmlns:p14="http://schemas.microsoft.com/office/powerpoint/2010/main" val="3078634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0" y="4293944"/>
            <a:ext cx="8118231" cy="1485899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 algn="ctr"/>
            <a:r>
              <a:rPr lang="bn-BD" sz="19900" dirty="0" smtClean="0">
                <a:solidFill>
                  <a:srgbClr val="DFA63F"/>
                </a:solidFill>
              </a:rPr>
              <a:t>ধন্যবাদ</a:t>
            </a:r>
            <a:endParaRPr lang="en-AU" sz="19900" dirty="0">
              <a:solidFill>
                <a:srgbClr val="DFA63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316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165833"/>
            <a:ext cx="9115425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FFFFFF"/>
                </a:solidFill>
                <a:latin typeface="paNikoshBAN"/>
                <a:cs typeface="NikoshBAN" panose="02000000000000000000" pitchFamily="2" charset="0"/>
              </a:rPr>
              <a:t>পাঠ পরিচিতিঃ</a:t>
            </a:r>
            <a:endParaRPr lang="en-AU" sz="9600" dirty="0">
              <a:solidFill>
                <a:srgbClr val="FFFFFF"/>
              </a:solidFill>
              <a:latin typeface="paNikoshBAN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622" y="1957388"/>
            <a:ext cx="7363326" cy="432911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buNone/>
            </a:pP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অধ্যায়ঃ- চতুর্থ</a:t>
            </a:r>
            <a:endParaRPr lang="bn-BD" sz="5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252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9111" y="1251411"/>
            <a:ext cx="4970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1785" y="3493476"/>
            <a:ext cx="5017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ঘুরী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690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ins-660x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57" y="1129309"/>
            <a:ext cx="6207918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01" y="1187530"/>
            <a:ext cx="4534952" cy="2902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MNI0874.392-Bukka-453.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389" y="4319136"/>
            <a:ext cx="5462337" cy="231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4287756" y="0"/>
            <a:ext cx="3569594" cy="1052010"/>
            <a:chOff x="3491" y="0"/>
            <a:chExt cx="3569594" cy="1052010"/>
          </a:xfrm>
        </p:grpSpPr>
        <p:sp>
          <p:nvSpPr>
            <p:cNvPr id="7" name="Rounded Rectangle 6"/>
            <p:cNvSpPr/>
            <p:nvPr/>
          </p:nvSpPr>
          <p:spPr>
            <a:xfrm>
              <a:off x="3491" y="0"/>
              <a:ext cx="3569594" cy="10520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4303" y="30812"/>
              <a:ext cx="3507970" cy="990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kern="1200" dirty="0" smtClean="0">
                  <a:latin typeface="NikoshBAN" pitchFamily="2" charset="0"/>
                  <a:cs typeface="NikoshBAN" pitchFamily="2" charset="0"/>
                </a:rPr>
                <a:t>চিত্র দেখি</a:t>
              </a:r>
              <a:endParaRPr lang="en-US" sz="4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52389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tub_Ud_Din_Aibak_Slave_Dynasty.jpg"/>
          <p:cNvPicPr>
            <a:picLocks noChangeAspect="1"/>
          </p:cNvPicPr>
          <p:nvPr/>
        </p:nvPicPr>
        <p:blipFill>
          <a:blip r:embed="rId2"/>
          <a:srcRect t="1882" r="55293"/>
          <a:stretch>
            <a:fillRect/>
          </a:stretch>
        </p:blipFill>
        <p:spPr>
          <a:xfrm>
            <a:off x="673430" y="742950"/>
            <a:ext cx="4927270" cy="580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Qutub_Ud_Din_Aibak_Slave_Dynas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889" y="3335757"/>
            <a:ext cx="4820422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Qutub_Ud_Din_Aibak_Slave_Dynas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89351"/>
            <a:ext cx="4820422" cy="244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21852037_90e73f04f4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89" y="553453"/>
            <a:ext cx="5261811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8521852037_90e73f04f4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76200"/>
            <a:ext cx="66759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04185" y="4243754"/>
            <a:ext cx="2485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পৃথ্বিরাজ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yun’s-to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166" y="232614"/>
            <a:ext cx="4845075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umayun’s-to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" y="505325"/>
            <a:ext cx="5478737" cy="591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92" y="457200"/>
            <a:ext cx="7960562" cy="576882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3386</TotalTime>
  <Words>102</Words>
  <Application>Microsoft Office PowerPoint</Application>
  <PresentationFormat>Custom</PresentationFormat>
  <Paragraphs>27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স্বাগতম</vt:lpstr>
      <vt:lpstr>শিক্ষক পরিচিতি ‍‌ মাহবুবা নওয়াজ প্রভাষক ইসলামের ইতিহাস ও সংস্কৃতি চারপীর আউলিয়া সিনিয়র মাদ্রাসা আনোয়ারা ,চট্টগ্রাম। ই-মেইল : mahbubanawaz@gmail.com  </vt:lpstr>
      <vt:lpstr>পাঠ পরিচিতিঃ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একক কাজ</vt:lpstr>
      <vt:lpstr>ছবি</vt:lpstr>
      <vt:lpstr>ভিডি ও মুহাম্মদ ঘুরী জীবনী</vt:lpstr>
      <vt:lpstr>ছবি</vt:lpstr>
      <vt:lpstr>Slide 20</vt:lpstr>
      <vt:lpstr>ধন্যবাদ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1308</cp:revision>
  <dcterms:created xsi:type="dcterms:W3CDTF">2016-01-04T04:24:32Z</dcterms:created>
  <dcterms:modified xsi:type="dcterms:W3CDTF">2020-05-08T20:10:00Z</dcterms:modified>
</cp:coreProperties>
</file>