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56" r:id="rId2"/>
    <p:sldId id="258" r:id="rId3"/>
    <p:sldId id="259" r:id="rId4"/>
    <p:sldId id="261" r:id="rId5"/>
    <p:sldId id="262" r:id="rId6"/>
    <p:sldId id="263" r:id="rId7"/>
    <p:sldId id="283" r:id="rId8"/>
    <p:sldId id="271" r:id="rId9"/>
    <p:sldId id="268" r:id="rId10"/>
    <p:sldId id="282" r:id="rId11"/>
    <p:sldId id="269" r:id="rId12"/>
    <p:sldId id="270" r:id="rId13"/>
    <p:sldId id="272" r:id="rId14"/>
    <p:sldId id="276" r:id="rId15"/>
    <p:sldId id="273" r:id="rId16"/>
    <p:sldId id="274" r:id="rId17"/>
    <p:sldId id="266" r:id="rId18"/>
    <p:sldId id="265" r:id="rId19"/>
    <p:sldId id="275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C59B3-AF9E-4988-838F-6729C842F81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8A589-FC95-4DD3-B19F-282F6E7E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5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E85A-53A4-4C8B-B25C-E83E928B43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E85A-53A4-4C8B-B25C-E83E928B43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2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A8BAE-B69A-4C9E-956F-466D436DCEA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3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E85A-53A4-4C8B-B25C-E83E928B438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1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0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5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9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9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51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1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0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2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2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3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1FE78B-6DD6-4F14-942A-AA9D6A42387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3C976B-BABF-47B0-AE48-9FF25504E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7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6D31CE-97D7-497A-9234-718564888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23" y="314326"/>
            <a:ext cx="11581600" cy="6241219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8327" y="2757055"/>
            <a:ext cx="68302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bn-IN" sz="13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spc="50" dirty="0" err="1" smtClean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27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PE\Downloads\MONIPURI\s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36" y="744386"/>
            <a:ext cx="5152435" cy="409085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5" descr="C:\Users\DPE\Downloads\MONIPURI\sal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710" y="766614"/>
            <a:ext cx="5236288" cy="409085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720436" y="5446643"/>
            <a:ext cx="10632562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খাবা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ঞ্জেদা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নানা ধরনের শাক-সবজি দিয়ে তৈরি।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6307" y="371853"/>
            <a:ext cx="24342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মণিপুরিদের পেশা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7087" y="3695022"/>
            <a:ext cx="3703330" cy="1200329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তাঁদের বেশির ভাগেরই পেশা কৃষি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2663" y="5027444"/>
            <a:ext cx="3829955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তাঁরা বিভিন্ন ধরনের ফসল ও সবজি চাষ করেন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ATAUR RAHMAN\Desktop\MONIPURI\jj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608" y="1086504"/>
            <a:ext cx="3555091" cy="2476426"/>
          </a:xfrm>
          <a:prstGeom prst="rect">
            <a:avLst/>
          </a:prstGeom>
          <a:noFill/>
        </p:spPr>
      </p:pic>
      <p:pic>
        <p:nvPicPr>
          <p:cNvPr id="19460" name="Picture 4" descr="C:\Users\ATAUR RAHMAN\Desktop\MONIPURI\j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07" y="1086504"/>
            <a:ext cx="3762610" cy="2476426"/>
          </a:xfrm>
          <a:prstGeom prst="rect">
            <a:avLst/>
          </a:prstGeom>
          <a:noFill/>
        </p:spPr>
      </p:pic>
      <p:pic>
        <p:nvPicPr>
          <p:cNvPr id="19462" name="Picture 6" descr="C:\Users\ATAUR RAHMAN\Desktop\MONIPURI\jjjj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7088" y="1086504"/>
            <a:ext cx="3775266" cy="2476426"/>
          </a:xfrm>
          <a:prstGeom prst="rect">
            <a:avLst/>
          </a:prstGeom>
          <a:noFill/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3" descr="C:\Users\ATAUR RAHMAN\Desktop\MONIPURI\mo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8608" y="3657600"/>
            <a:ext cx="3583033" cy="25353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TextBox 1"/>
          <p:cNvSpPr txBox="1"/>
          <p:nvPr/>
        </p:nvSpPr>
        <p:spPr>
          <a:xfrm>
            <a:off x="2995312" y="375235"/>
            <a:ext cx="811837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মূলত কৃষিজীবী ও তাঁতি।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143FD8-00C0-4080-862E-7245358AD7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07" y="3753168"/>
            <a:ext cx="3741611" cy="25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PE\Downloads\MONIPURI\jjj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635" y="1481041"/>
            <a:ext cx="5372312" cy="3153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D70A26-EF21-42A4-B1E0-3859B6E496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52" y="1398568"/>
            <a:ext cx="4401546" cy="3347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0052" y="5153891"/>
            <a:ext cx="10251895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প্রধান পেশা হলো কৃষি। তারা ফসল ও সবজি চাষ করেন।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052" y="399845"/>
            <a:ext cx="102518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মণিপুরিদের পেশা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TAUR RAHMAN\Desktop\MONIPURI\mo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662" y="1076260"/>
            <a:ext cx="2507673" cy="3937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C:\Users\ATAUR RAHMAN\Desktop\MONIPURI\mm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4240" y="1147087"/>
            <a:ext cx="2160160" cy="3934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167452" y="5304025"/>
            <a:ext cx="9337965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মণিপুরি মেয়েরা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লাহিং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”(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এক ধরনের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ঘাগড়া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জাতীয় পোশাক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আহিং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” 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ব্লাউজ)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ওড়না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পরেন 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ধুতি ও পাঞ্জাবি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পরেন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2302" y="380070"/>
            <a:ext cx="91641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মণিপুরিদের পোষাক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DPE\Downloads\MONIPURI\mmmu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302" y="1178250"/>
            <a:ext cx="2333846" cy="39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14966" y="179363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51709" y="378236"/>
            <a:ext cx="8866909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610" y="1445314"/>
            <a:ext cx="2667105" cy="3667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51709" y="5456657"/>
            <a:ext cx="886690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মণিপুরি নারী ও পুরুষ কী কী পোষাক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578" y="431609"/>
            <a:ext cx="1066085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মণিপুরিদের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নানা ধরনের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উৎসব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TAUR RAHMAN\Desktop\MONIPURI\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578" y="1309118"/>
            <a:ext cx="3614006" cy="22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TAUR RAHMAN\Desktop\MONIPURI\rot21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422" y="1309117"/>
            <a:ext cx="3858014" cy="238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ATAUR RAHMAN\Desktop\MONIPURI\do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0422" y="3938181"/>
            <a:ext cx="3858014" cy="2386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ATAUR RAHMAN\Desktop\MONIPURI\dol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578" y="3938181"/>
            <a:ext cx="3713018" cy="2386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7405" y="2014370"/>
            <a:ext cx="197580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রথযাত্রা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470" y="4485320"/>
            <a:ext cx="194805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দোলযাত্রা</a:t>
            </a:r>
            <a:endPara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973207" y="2083605"/>
            <a:ext cx="520986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973207" y="4586812"/>
            <a:ext cx="520986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434033" y="2126761"/>
            <a:ext cx="562875" cy="4354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4503095" y="4613410"/>
            <a:ext cx="500375" cy="4354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5" grpId="0" animBg="1"/>
      <p:bldP spid="20" grpId="0" animBg="1"/>
      <p:bldP spid="6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137271"/>
              </p:ext>
            </p:extLst>
          </p:nvPr>
        </p:nvGraphicFramePr>
        <p:xfrm>
          <a:off x="4629308" y="3592397"/>
          <a:ext cx="2746375" cy="9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ackager Shell Object" showAsIcon="1" r:id="rId3" imgW="3302640" imgH="685800" progId="Package">
                  <p:embed/>
                </p:oleObj>
              </mc:Choice>
              <mc:Fallback>
                <p:oleObj name="Packager Shell Object" showAsIcon="1" r:id="rId3" imgW="3302640" imgH="685800" progId="Package">
                  <p:embed/>
                  <p:pic>
                    <p:nvPicPr>
                      <p:cNvPr id="24" name="Object 2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308" y="3592397"/>
                        <a:ext cx="2746375" cy="97647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377030" y="4787348"/>
            <a:ext cx="3437939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রাসপূর্নিমার একটা নৃত্য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3924" y="426224"/>
            <a:ext cx="110545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মণিপুরিরা প্রায় সারা বছরই উৎসবে মেতে থাকে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559" y="5727901"/>
            <a:ext cx="360006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4179" y="5743322"/>
            <a:ext cx="330717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রাসপূর্ণিমা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8" descr="SNN24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379" y="1255435"/>
            <a:ext cx="3664045" cy="202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24" y="1255435"/>
            <a:ext cx="3639603" cy="202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25" y="3429000"/>
            <a:ext cx="3634696" cy="2004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4930" y="3429000"/>
            <a:ext cx="3703494" cy="198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Left-Right Arrow 9"/>
          <p:cNvSpPr/>
          <p:nvPr/>
        </p:nvSpPr>
        <p:spPr>
          <a:xfrm>
            <a:off x="4574043" y="1654964"/>
            <a:ext cx="3270406" cy="9456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হোলি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উৎসব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" grpId="0" animBg="1"/>
      <p:bldP spid="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TAUR RAHMAN\Desktop\MONIPURI\m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695" y="517747"/>
            <a:ext cx="3595216" cy="2362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C:\Users\ATAUR RAHMAN\Desktop\MONIPURI\mo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549" y="3115404"/>
            <a:ext cx="3581400" cy="2369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8" name="TextBox 47"/>
          <p:cNvSpPr txBox="1"/>
          <p:nvPr/>
        </p:nvSpPr>
        <p:spPr>
          <a:xfrm>
            <a:off x="1454727" y="5783444"/>
            <a:ext cx="9227127" cy="646331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নাচ, গান বাদ্য যন্ত্রের মাধ্যমে তারা আনন্দ করেন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 descr="C:\Users\ATAUR RAHMAN\Desktop\MONIPURI\monouu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752" y="517748"/>
            <a:ext cx="3595216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752" y="3159982"/>
            <a:ext cx="3671367" cy="2324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28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TAUR RAHMAN\Desktop\MONIPURI\m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8619" y="512178"/>
            <a:ext cx="4558145" cy="2963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539345" y="4478909"/>
            <a:ext cx="4696691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এছাড়া ‘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মৈ তৈ পাঙন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” নামে মুসলিম মণিপুরি গোষ্ঠীও আছে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C:\Users\ATAUR RAHMAN\Desktop\MONIPURI\mo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347" y="557706"/>
            <a:ext cx="4247276" cy="2806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C:\Users\ATAUR RAHMAN\Desktop\sobji\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47" y="3600196"/>
            <a:ext cx="4239827" cy="2845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64720" y="750952"/>
            <a:ext cx="2930237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181" y="3371219"/>
            <a:ext cx="10697946" cy="2007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968" y="2633448"/>
            <a:ext cx="108523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মণপুরিদের জীবনধারা সম্পর্কে নিচের ছকে দেওয়া তিনটি শিরোনামে লেখ।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8" y="471055"/>
            <a:ext cx="1825777" cy="1653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50" y="471055"/>
            <a:ext cx="1825777" cy="1653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9695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56563" y="517635"/>
            <a:ext cx="350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solidFill>
                <a:srgbClr val="00B05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483" y="411709"/>
            <a:ext cx="2093651" cy="2617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84277" y="3363527"/>
            <a:ext cx="5680363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955568" y="3179753"/>
            <a:ext cx="4987637" cy="2677656"/>
          </a:xfrm>
          <a:prstGeom prst="rect">
            <a:avLst/>
          </a:prstGeom>
          <a:ln w="3175">
            <a:solidFill>
              <a:schemeClr val="tx1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40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36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000" b="1" kern="0" dirty="0">
              <a:ln/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146" y="411709"/>
            <a:ext cx="1994505" cy="2589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Half Frame 9"/>
          <p:cNvSpPr/>
          <p:nvPr/>
        </p:nvSpPr>
        <p:spPr>
          <a:xfrm>
            <a:off x="252669" y="309717"/>
            <a:ext cx="1617814" cy="3053810"/>
          </a:xfrm>
          <a:prstGeom prst="halfFrame">
            <a:avLst>
              <a:gd name="adj1" fmla="val 14493"/>
              <a:gd name="adj2" fmla="val 14493"/>
            </a:avLst>
          </a:prstGeom>
          <a:gradFill>
            <a:gsLst>
              <a:gs pos="23000">
                <a:srgbClr val="A603AB">
                  <a:alpha val="2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439037" y="3871459"/>
            <a:ext cx="3389038" cy="2005624"/>
          </a:xfrm>
          <a:prstGeom prst="halfFrame">
            <a:avLst>
              <a:gd name="adj1" fmla="val 11228"/>
              <a:gd name="adj2" fmla="val 10537"/>
            </a:avLst>
          </a:prstGeom>
          <a:gradFill>
            <a:gsLst>
              <a:gs pos="23000">
                <a:srgbClr val="A603AB">
                  <a:alpha val="2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9622580" y="953356"/>
            <a:ext cx="2940444" cy="1653169"/>
          </a:xfrm>
          <a:prstGeom prst="halfFrame">
            <a:avLst>
              <a:gd name="adj1" fmla="val 13228"/>
              <a:gd name="adj2" fmla="val 14002"/>
            </a:avLst>
          </a:prstGeom>
          <a:gradFill>
            <a:gsLst>
              <a:gs pos="23000">
                <a:srgbClr val="A603AB">
                  <a:alpha val="2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9864436" y="3179752"/>
            <a:ext cx="2041276" cy="3389035"/>
          </a:xfrm>
          <a:prstGeom prst="halfFrame">
            <a:avLst>
              <a:gd name="adj1" fmla="val 10935"/>
              <a:gd name="adj2" fmla="val 11614"/>
            </a:avLst>
          </a:prstGeom>
          <a:gradFill>
            <a:gsLst>
              <a:gs pos="23000">
                <a:srgbClr val="A603AB">
                  <a:alpha val="2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2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4" y="989136"/>
            <a:ext cx="10460182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বাম পাশের নাম গুলোর সাথে ডান পাশের নাম গুলো মিলাওঃ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3873" y="237336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আহিং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1528" y="307088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লাহিং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0005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মৈ তৈ পাঙন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9073" y="474922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মাংস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4204" y="391017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ব্লাউজ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8999" y="4715457"/>
            <a:ext cx="313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ঘাগড়ার মতো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5150" y="181834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মুসলিম মণিপুরি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2249" y="253478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নিষিদ্ধ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9636" y="5773314"/>
            <a:ext cx="8437418" cy="646331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মিলিয়ে দেখি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7354" y="266125"/>
            <a:ext cx="2819400" cy="58477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1164" y="1727029"/>
            <a:ext cx="191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1908" y="3197600"/>
            <a:ext cx="401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সিঞ্জেদা নামের খাবার খান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0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6 -0.09699 L -0.19088 0.318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20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61 0.01666 L -0.2444 0.30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1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7037 L -0.23281 -0.2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142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2.22222E-6 L -0.26081 -0.24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121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2409 -0.219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6036" y="394634"/>
            <a:ext cx="5562600" cy="1295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পাঠ্যবইয়ের সাথে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ন্বয়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8140" y="5612069"/>
            <a:ext cx="883227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 বইয়ের ১৬ ও ১৭ নং পৃষ্টা খোলে নিরবে পড়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726" y="1611368"/>
            <a:ext cx="6863101" cy="36385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63" y="2292984"/>
            <a:ext cx="1545873" cy="218203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436" y="2292984"/>
            <a:ext cx="1529931" cy="21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5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491495" y="2186378"/>
            <a:ext cx="33528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প্রশ্নের উত্তর দাওঃ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4036" y="3247314"/>
            <a:ext cx="610292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কী খাবার খায় লিখ 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4036" y="4007935"/>
            <a:ext cx="61029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তিনটি উৎসবের নাম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Half Frame 61"/>
          <p:cNvSpPr/>
          <p:nvPr/>
        </p:nvSpPr>
        <p:spPr>
          <a:xfrm rot="10800000">
            <a:off x="10113818" y="4655126"/>
            <a:ext cx="1893064" cy="1917883"/>
          </a:xfrm>
          <a:prstGeom prst="halfFrame">
            <a:avLst>
              <a:gd name="adj1" fmla="val 9914"/>
              <a:gd name="adj2" fmla="val 16500"/>
            </a:avLst>
          </a:prstGeom>
          <a:gradFill>
            <a:gsLst>
              <a:gs pos="0">
                <a:srgbClr val="A603AB">
                  <a:alpha val="2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Half Frame 62"/>
          <p:cNvSpPr/>
          <p:nvPr/>
        </p:nvSpPr>
        <p:spPr>
          <a:xfrm rot="16200000">
            <a:off x="63891" y="4914900"/>
            <a:ext cx="1828801" cy="1600202"/>
          </a:xfrm>
          <a:prstGeom prst="halfFrame">
            <a:avLst>
              <a:gd name="adj1" fmla="val 21212"/>
              <a:gd name="adj2" fmla="val 15151"/>
            </a:avLst>
          </a:prstGeom>
          <a:gradFill>
            <a:gsLst>
              <a:gs pos="0">
                <a:srgbClr val="A603AB">
                  <a:alpha val="2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1727" y="396326"/>
            <a:ext cx="258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87581" y="4789907"/>
            <a:ext cx="10016837" cy="1200329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মণিপুরিদের জীবনধারার যে দিকটি তোমার ভাল লাগে সে সম্পর্কে ৫ টি বাক্য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1837" y="1676400"/>
            <a:ext cx="3417064" cy="861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64" y="491924"/>
            <a:ext cx="5786005" cy="3606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1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19400" y="505896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 থেকো সবাই </a:t>
            </a:r>
            <a:endParaRPr lang="en-US" sz="66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399" y="4530589"/>
            <a:ext cx="7086601" cy="161022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5395"/>
                <a:gd name="adj2" fmla="val -1089"/>
              </a:avLst>
            </a:prstTxWarp>
            <a:spAutoFit/>
          </a:bodyPr>
          <a:lstStyle/>
          <a:p>
            <a:pPr algn="ctr"/>
            <a:r>
              <a:rPr lang="bn-BD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414" y="1512742"/>
            <a:ext cx="2647950" cy="3206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375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267343"/>
              </p:ext>
            </p:extLst>
          </p:nvPr>
        </p:nvGraphicFramePr>
        <p:xfrm>
          <a:off x="3800474" y="1902508"/>
          <a:ext cx="4205288" cy="12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Packager Shell Object" showAsIcon="1" r:id="rId3" imgW="4204800" imgH="685800" progId="Package">
                  <p:embed/>
                </p:oleObj>
              </mc:Choice>
              <mc:Fallback>
                <p:oleObj name="Packager Shell Object" showAsIcon="1" r:id="rId3" imgW="42048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0474" y="1902508"/>
                        <a:ext cx="4205288" cy="12081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46910" y="557946"/>
            <a:ext cx="965661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1" y="3760290"/>
            <a:ext cx="689263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2218" y="4546630"/>
            <a:ext cx="99060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বর্ষবরণ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5368807"/>
            <a:ext cx="689263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4935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PE\Downloads\MONIPURI\mmm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4546" y="413960"/>
            <a:ext cx="5200037" cy="4423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TextBox 45"/>
          <p:cNvSpPr txBox="1"/>
          <p:nvPr/>
        </p:nvSpPr>
        <p:spPr>
          <a:xfrm rot="19588427">
            <a:off x="114139" y="1636443"/>
            <a:ext cx="502409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পাঠ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98071" y="4975047"/>
            <a:ext cx="9047013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bn-BD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মণিপুরি </a:t>
            </a:r>
            <a:r>
              <a:rPr lang="bn-BD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6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118" y="2555459"/>
            <a:ext cx="10488318" cy="2616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শিক্ষার্থীরা...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২.৩.২ মণিপুরিদের সংস্কৃতি (পোশাক,খাদ্য ও উৎসব ইত্যাদি) বর্ণনা করতে পারবে,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২.৩.৩ শিশুরা বিভিন্ন ক্ষুদ্র নৃ-জনগোষ্ঠীর জীবনধারা ও সংস্কৃতির প্রতি শ্রদ্ধাশীল হবে,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২.৩.৪ বাঙ্গালী ও ক্ষুদ্র নৃ-জনগোষ্ঠীর মধ্যে সম্প্রীতির গুরুত্ব উল্লেখ করতে পারবে।</a:t>
            </a:r>
          </a:p>
          <a:p>
            <a:pPr algn="ctr"/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0945" y="665018"/>
            <a:ext cx="3657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 err="1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7440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gladesh Map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583" y="529390"/>
            <a:ext cx="3496566" cy="36952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11" name="Freeform 10"/>
          <p:cNvSpPr/>
          <p:nvPr/>
        </p:nvSpPr>
        <p:spPr>
          <a:xfrm>
            <a:off x="3657601" y="1482435"/>
            <a:ext cx="671490" cy="433923"/>
          </a:xfrm>
          <a:custGeom>
            <a:avLst/>
            <a:gdLst>
              <a:gd name="connsiteX0" fmla="*/ 784105 w 933834"/>
              <a:gd name="connsiteY0" fmla="*/ 353370 h 730078"/>
              <a:gd name="connsiteX1" fmla="*/ 748936 w 933834"/>
              <a:gd name="connsiteY1" fmla="*/ 376816 h 730078"/>
              <a:gd name="connsiteX2" fmla="*/ 631705 w 933834"/>
              <a:gd name="connsiteY2" fmla="*/ 388539 h 730078"/>
              <a:gd name="connsiteX3" fmla="*/ 619982 w 933834"/>
              <a:gd name="connsiteY3" fmla="*/ 447155 h 730078"/>
              <a:gd name="connsiteX4" fmla="*/ 526197 w 933834"/>
              <a:gd name="connsiteY4" fmla="*/ 529216 h 730078"/>
              <a:gd name="connsiteX5" fmla="*/ 455859 w 933834"/>
              <a:gd name="connsiteY5" fmla="*/ 517493 h 730078"/>
              <a:gd name="connsiteX6" fmla="*/ 432412 w 933834"/>
              <a:gd name="connsiteY6" fmla="*/ 552662 h 730078"/>
              <a:gd name="connsiteX7" fmla="*/ 362074 w 933834"/>
              <a:gd name="connsiteY7" fmla="*/ 576109 h 730078"/>
              <a:gd name="connsiteX8" fmla="*/ 326905 w 933834"/>
              <a:gd name="connsiteY8" fmla="*/ 599555 h 730078"/>
              <a:gd name="connsiteX9" fmla="*/ 256566 w 933834"/>
              <a:gd name="connsiteY9" fmla="*/ 623001 h 730078"/>
              <a:gd name="connsiteX10" fmla="*/ 151059 w 933834"/>
              <a:gd name="connsiteY10" fmla="*/ 646447 h 730078"/>
              <a:gd name="connsiteX11" fmla="*/ 22105 w 933834"/>
              <a:gd name="connsiteY11" fmla="*/ 658170 h 730078"/>
              <a:gd name="connsiteX12" fmla="*/ 33828 w 933834"/>
              <a:gd name="connsiteY12" fmla="*/ 552662 h 730078"/>
              <a:gd name="connsiteX13" fmla="*/ 57274 w 933834"/>
              <a:gd name="connsiteY13" fmla="*/ 388539 h 730078"/>
              <a:gd name="connsiteX14" fmla="*/ 80720 w 933834"/>
              <a:gd name="connsiteY14" fmla="*/ 353370 h 730078"/>
              <a:gd name="connsiteX15" fmla="*/ 92443 w 933834"/>
              <a:gd name="connsiteY15" fmla="*/ 318201 h 730078"/>
              <a:gd name="connsiteX16" fmla="*/ 115889 w 933834"/>
              <a:gd name="connsiteY16" fmla="*/ 271309 h 730078"/>
              <a:gd name="connsiteX17" fmla="*/ 104166 w 933834"/>
              <a:gd name="connsiteY17" fmla="*/ 177524 h 730078"/>
              <a:gd name="connsiteX18" fmla="*/ 68997 w 933834"/>
              <a:gd name="connsiteY18" fmla="*/ 107185 h 730078"/>
              <a:gd name="connsiteX19" fmla="*/ 57274 w 933834"/>
              <a:gd name="connsiteY19" fmla="*/ 72016 h 730078"/>
              <a:gd name="connsiteX20" fmla="*/ 68997 w 933834"/>
              <a:gd name="connsiteY20" fmla="*/ 36847 h 730078"/>
              <a:gd name="connsiteX21" fmla="*/ 162782 w 933834"/>
              <a:gd name="connsiteY21" fmla="*/ 25124 h 730078"/>
              <a:gd name="connsiteX22" fmla="*/ 233120 w 933834"/>
              <a:gd name="connsiteY22" fmla="*/ 48570 h 730078"/>
              <a:gd name="connsiteX23" fmla="*/ 444136 w 933834"/>
              <a:gd name="connsiteY23" fmla="*/ 48570 h 730078"/>
              <a:gd name="connsiteX24" fmla="*/ 549643 w 933834"/>
              <a:gd name="connsiteY24" fmla="*/ 95462 h 730078"/>
              <a:gd name="connsiteX25" fmla="*/ 596536 w 933834"/>
              <a:gd name="connsiteY25" fmla="*/ 107185 h 730078"/>
              <a:gd name="connsiteX26" fmla="*/ 666874 w 933834"/>
              <a:gd name="connsiteY26" fmla="*/ 154078 h 730078"/>
              <a:gd name="connsiteX27" fmla="*/ 702043 w 933834"/>
              <a:gd name="connsiteY27" fmla="*/ 177524 h 730078"/>
              <a:gd name="connsiteX28" fmla="*/ 819274 w 933834"/>
              <a:gd name="connsiteY28" fmla="*/ 212693 h 730078"/>
              <a:gd name="connsiteX29" fmla="*/ 913059 w 933834"/>
              <a:gd name="connsiteY29" fmla="*/ 294755 h 730078"/>
              <a:gd name="connsiteX30" fmla="*/ 913059 w 933834"/>
              <a:gd name="connsiteY30" fmla="*/ 376816 h 730078"/>
              <a:gd name="connsiteX31" fmla="*/ 889612 w 933834"/>
              <a:gd name="connsiteY31" fmla="*/ 400262 h 730078"/>
              <a:gd name="connsiteX32" fmla="*/ 643428 w 933834"/>
              <a:gd name="connsiteY32" fmla="*/ 400262 h 730078"/>
              <a:gd name="connsiteX33" fmla="*/ 631705 w 933834"/>
              <a:gd name="connsiteY33" fmla="*/ 435432 h 730078"/>
              <a:gd name="connsiteX34" fmla="*/ 596536 w 933834"/>
              <a:gd name="connsiteY34" fmla="*/ 494047 h 730078"/>
              <a:gd name="connsiteX35" fmla="*/ 596536 w 933834"/>
              <a:gd name="connsiteY35" fmla="*/ 494047 h 73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33834" h="730078">
                <a:moveTo>
                  <a:pt x="784105" y="353370"/>
                </a:moveTo>
                <a:cubicBezTo>
                  <a:pt x="772382" y="361185"/>
                  <a:pt x="762664" y="373648"/>
                  <a:pt x="748936" y="376816"/>
                </a:cubicBezTo>
                <a:cubicBezTo>
                  <a:pt x="710670" y="385647"/>
                  <a:pt x="666182" y="369733"/>
                  <a:pt x="631705" y="388539"/>
                </a:cubicBezTo>
                <a:cubicBezTo>
                  <a:pt x="614212" y="398080"/>
                  <a:pt x="628227" y="429015"/>
                  <a:pt x="619982" y="447155"/>
                </a:cubicBezTo>
                <a:cubicBezTo>
                  <a:pt x="584194" y="525888"/>
                  <a:pt x="588967" y="513524"/>
                  <a:pt x="526197" y="529216"/>
                </a:cubicBezTo>
                <a:cubicBezTo>
                  <a:pt x="502751" y="525308"/>
                  <a:pt x="478919" y="511728"/>
                  <a:pt x="455859" y="517493"/>
                </a:cubicBezTo>
                <a:cubicBezTo>
                  <a:pt x="442190" y="520910"/>
                  <a:pt x="444360" y="545195"/>
                  <a:pt x="432412" y="552662"/>
                </a:cubicBezTo>
                <a:cubicBezTo>
                  <a:pt x="411454" y="565761"/>
                  <a:pt x="382638" y="562400"/>
                  <a:pt x="362074" y="576109"/>
                </a:cubicBezTo>
                <a:cubicBezTo>
                  <a:pt x="350351" y="583924"/>
                  <a:pt x="339780" y="593833"/>
                  <a:pt x="326905" y="599555"/>
                </a:cubicBezTo>
                <a:cubicBezTo>
                  <a:pt x="304321" y="609592"/>
                  <a:pt x="280012" y="615186"/>
                  <a:pt x="256566" y="623001"/>
                </a:cubicBezTo>
                <a:cubicBezTo>
                  <a:pt x="198846" y="642241"/>
                  <a:pt x="233588" y="632692"/>
                  <a:pt x="151059" y="646447"/>
                </a:cubicBezTo>
                <a:cubicBezTo>
                  <a:pt x="121009" y="676496"/>
                  <a:pt x="79631" y="730078"/>
                  <a:pt x="22105" y="658170"/>
                </a:cubicBezTo>
                <a:cubicBezTo>
                  <a:pt x="0" y="630538"/>
                  <a:pt x="29694" y="587805"/>
                  <a:pt x="33828" y="552662"/>
                </a:cubicBezTo>
                <a:cubicBezTo>
                  <a:pt x="34946" y="543161"/>
                  <a:pt x="50598" y="408568"/>
                  <a:pt x="57274" y="388539"/>
                </a:cubicBezTo>
                <a:cubicBezTo>
                  <a:pt x="61729" y="375173"/>
                  <a:pt x="74419" y="365972"/>
                  <a:pt x="80720" y="353370"/>
                </a:cubicBezTo>
                <a:cubicBezTo>
                  <a:pt x="86246" y="342317"/>
                  <a:pt x="87575" y="329559"/>
                  <a:pt x="92443" y="318201"/>
                </a:cubicBezTo>
                <a:cubicBezTo>
                  <a:pt x="99327" y="302138"/>
                  <a:pt x="108074" y="286940"/>
                  <a:pt x="115889" y="271309"/>
                </a:cubicBezTo>
                <a:cubicBezTo>
                  <a:pt x="111981" y="240047"/>
                  <a:pt x="109802" y="208521"/>
                  <a:pt x="104166" y="177524"/>
                </a:cubicBezTo>
                <a:cubicBezTo>
                  <a:pt x="95747" y="131222"/>
                  <a:pt x="90449" y="150091"/>
                  <a:pt x="68997" y="107185"/>
                </a:cubicBezTo>
                <a:cubicBezTo>
                  <a:pt x="63471" y="96132"/>
                  <a:pt x="61182" y="83739"/>
                  <a:pt x="57274" y="72016"/>
                </a:cubicBezTo>
                <a:cubicBezTo>
                  <a:pt x="61182" y="60293"/>
                  <a:pt x="61278" y="46496"/>
                  <a:pt x="68997" y="36847"/>
                </a:cubicBezTo>
                <a:cubicBezTo>
                  <a:pt x="98475" y="0"/>
                  <a:pt x="121846" y="13960"/>
                  <a:pt x="162782" y="25124"/>
                </a:cubicBezTo>
                <a:cubicBezTo>
                  <a:pt x="186625" y="31627"/>
                  <a:pt x="209674" y="40755"/>
                  <a:pt x="233120" y="48570"/>
                </a:cubicBezTo>
                <a:cubicBezTo>
                  <a:pt x="336320" y="39188"/>
                  <a:pt x="353450" y="27643"/>
                  <a:pt x="444136" y="48570"/>
                </a:cubicBezTo>
                <a:cubicBezTo>
                  <a:pt x="602117" y="85027"/>
                  <a:pt x="451566" y="53430"/>
                  <a:pt x="549643" y="95462"/>
                </a:cubicBezTo>
                <a:cubicBezTo>
                  <a:pt x="564452" y="101809"/>
                  <a:pt x="580905" y="103277"/>
                  <a:pt x="596536" y="107185"/>
                </a:cubicBezTo>
                <a:lnTo>
                  <a:pt x="666874" y="154078"/>
                </a:lnTo>
                <a:cubicBezTo>
                  <a:pt x="678597" y="161893"/>
                  <a:pt x="688677" y="173069"/>
                  <a:pt x="702043" y="177524"/>
                </a:cubicBezTo>
                <a:cubicBezTo>
                  <a:pt x="787667" y="206065"/>
                  <a:pt x="748405" y="194976"/>
                  <a:pt x="819274" y="212693"/>
                </a:cubicBezTo>
                <a:cubicBezTo>
                  <a:pt x="901335" y="267401"/>
                  <a:pt x="873981" y="236139"/>
                  <a:pt x="913059" y="294755"/>
                </a:cubicBezTo>
                <a:cubicBezTo>
                  <a:pt x="922619" y="332996"/>
                  <a:pt x="933834" y="342191"/>
                  <a:pt x="913059" y="376816"/>
                </a:cubicBezTo>
                <a:cubicBezTo>
                  <a:pt x="907372" y="386294"/>
                  <a:pt x="897428" y="392447"/>
                  <a:pt x="889612" y="400262"/>
                </a:cubicBezTo>
                <a:cubicBezTo>
                  <a:pt x="867094" y="398654"/>
                  <a:pt x="694561" y="374695"/>
                  <a:pt x="643428" y="400262"/>
                </a:cubicBezTo>
                <a:cubicBezTo>
                  <a:pt x="632375" y="405789"/>
                  <a:pt x="635100" y="423550"/>
                  <a:pt x="631705" y="435432"/>
                </a:cubicBezTo>
                <a:cubicBezTo>
                  <a:pt x="615556" y="491954"/>
                  <a:pt x="635644" y="474493"/>
                  <a:pt x="596536" y="494047"/>
                </a:cubicBezTo>
                <a:lnTo>
                  <a:pt x="596536" y="494047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344299" y="1830596"/>
            <a:ext cx="368568" cy="416196"/>
          </a:xfrm>
          <a:custGeom>
            <a:avLst/>
            <a:gdLst>
              <a:gd name="connsiteX0" fmla="*/ 551520 w 569939"/>
              <a:gd name="connsiteY0" fmla="*/ 541247 h 799155"/>
              <a:gd name="connsiteX1" fmla="*/ 539797 w 569939"/>
              <a:gd name="connsiteY1" fmla="*/ 576417 h 799155"/>
              <a:gd name="connsiteX2" fmla="*/ 528074 w 569939"/>
              <a:gd name="connsiteY2" fmla="*/ 635032 h 799155"/>
              <a:gd name="connsiteX3" fmla="*/ 492905 w 569939"/>
              <a:gd name="connsiteY3" fmla="*/ 658478 h 799155"/>
              <a:gd name="connsiteX4" fmla="*/ 317059 w 569939"/>
              <a:gd name="connsiteY4" fmla="*/ 646755 h 799155"/>
              <a:gd name="connsiteX5" fmla="*/ 281890 w 569939"/>
              <a:gd name="connsiteY5" fmla="*/ 635032 h 799155"/>
              <a:gd name="connsiteX6" fmla="*/ 258443 w 569939"/>
              <a:gd name="connsiteY6" fmla="*/ 658478 h 799155"/>
              <a:gd name="connsiteX7" fmla="*/ 223274 w 569939"/>
              <a:gd name="connsiteY7" fmla="*/ 775709 h 799155"/>
              <a:gd name="connsiteX8" fmla="*/ 188105 w 569939"/>
              <a:gd name="connsiteY8" fmla="*/ 799155 h 799155"/>
              <a:gd name="connsiteX9" fmla="*/ 152936 w 569939"/>
              <a:gd name="connsiteY9" fmla="*/ 787432 h 799155"/>
              <a:gd name="connsiteX10" fmla="*/ 188105 w 569939"/>
              <a:gd name="connsiteY10" fmla="*/ 717093 h 799155"/>
              <a:gd name="connsiteX11" fmla="*/ 176382 w 569939"/>
              <a:gd name="connsiteY11" fmla="*/ 681924 h 799155"/>
              <a:gd name="connsiteX12" fmla="*/ 106043 w 569939"/>
              <a:gd name="connsiteY12" fmla="*/ 588140 h 799155"/>
              <a:gd name="connsiteX13" fmla="*/ 117767 w 569939"/>
              <a:gd name="connsiteY13" fmla="*/ 517801 h 799155"/>
              <a:gd name="connsiteX14" fmla="*/ 164659 w 569939"/>
              <a:gd name="connsiteY14" fmla="*/ 447463 h 799155"/>
              <a:gd name="connsiteX15" fmla="*/ 117767 w 569939"/>
              <a:gd name="connsiteY15" fmla="*/ 435740 h 799155"/>
              <a:gd name="connsiteX16" fmla="*/ 35705 w 569939"/>
              <a:gd name="connsiteY16" fmla="*/ 412293 h 799155"/>
              <a:gd name="connsiteX17" fmla="*/ 117767 w 569939"/>
              <a:gd name="connsiteY17" fmla="*/ 306786 h 799155"/>
              <a:gd name="connsiteX18" fmla="*/ 94320 w 569939"/>
              <a:gd name="connsiteY18" fmla="*/ 213001 h 799155"/>
              <a:gd name="connsiteX19" fmla="*/ 59151 w 569939"/>
              <a:gd name="connsiteY19" fmla="*/ 201278 h 799155"/>
              <a:gd name="connsiteX20" fmla="*/ 536 w 569939"/>
              <a:gd name="connsiteY20" fmla="*/ 189555 h 799155"/>
              <a:gd name="connsiteX21" fmla="*/ 35705 w 569939"/>
              <a:gd name="connsiteY21" fmla="*/ 166109 h 799155"/>
              <a:gd name="connsiteX22" fmla="*/ 82597 w 569939"/>
              <a:gd name="connsiteY22" fmla="*/ 154386 h 799155"/>
              <a:gd name="connsiteX23" fmla="*/ 106043 w 569939"/>
              <a:gd name="connsiteY23" fmla="*/ 119217 h 799155"/>
              <a:gd name="connsiteX24" fmla="*/ 129490 w 569939"/>
              <a:gd name="connsiteY24" fmla="*/ 37155 h 799155"/>
              <a:gd name="connsiteX25" fmla="*/ 199828 w 569939"/>
              <a:gd name="connsiteY25" fmla="*/ 1986 h 799155"/>
              <a:gd name="connsiteX26" fmla="*/ 293613 w 569939"/>
              <a:gd name="connsiteY26" fmla="*/ 13709 h 799155"/>
              <a:gd name="connsiteX27" fmla="*/ 375674 w 569939"/>
              <a:gd name="connsiteY27" fmla="*/ 37155 h 799155"/>
              <a:gd name="connsiteX28" fmla="*/ 481182 w 569939"/>
              <a:gd name="connsiteY28" fmla="*/ 37155 h 799155"/>
              <a:gd name="connsiteX29" fmla="*/ 504628 w 569939"/>
              <a:gd name="connsiteY29" fmla="*/ 84047 h 799155"/>
              <a:gd name="connsiteX30" fmla="*/ 504628 w 569939"/>
              <a:gd name="connsiteY30" fmla="*/ 236447 h 799155"/>
              <a:gd name="connsiteX31" fmla="*/ 469459 w 569939"/>
              <a:gd name="connsiteY31" fmla="*/ 259893 h 799155"/>
              <a:gd name="connsiteX32" fmla="*/ 446013 w 569939"/>
              <a:gd name="connsiteY32" fmla="*/ 283340 h 799155"/>
              <a:gd name="connsiteX33" fmla="*/ 457736 w 569939"/>
              <a:gd name="connsiteY33" fmla="*/ 365401 h 799155"/>
              <a:gd name="connsiteX34" fmla="*/ 492905 w 569939"/>
              <a:gd name="connsiteY34" fmla="*/ 459186 h 799155"/>
              <a:gd name="connsiteX35" fmla="*/ 539797 w 569939"/>
              <a:gd name="connsiteY35" fmla="*/ 482632 h 799155"/>
              <a:gd name="connsiteX36" fmla="*/ 551520 w 569939"/>
              <a:gd name="connsiteY36" fmla="*/ 588140 h 799155"/>
              <a:gd name="connsiteX37" fmla="*/ 539797 w 569939"/>
              <a:gd name="connsiteY37" fmla="*/ 623309 h 799155"/>
              <a:gd name="connsiteX38" fmla="*/ 504628 w 569939"/>
              <a:gd name="connsiteY38" fmla="*/ 646755 h 799155"/>
              <a:gd name="connsiteX39" fmla="*/ 504628 w 569939"/>
              <a:gd name="connsiteY39" fmla="*/ 646755 h 79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9939" h="799155">
                <a:moveTo>
                  <a:pt x="551520" y="541247"/>
                </a:moveTo>
                <a:cubicBezTo>
                  <a:pt x="547612" y="552970"/>
                  <a:pt x="542794" y="564429"/>
                  <a:pt x="539797" y="576417"/>
                </a:cubicBezTo>
                <a:cubicBezTo>
                  <a:pt x="534964" y="595747"/>
                  <a:pt x="537960" y="617732"/>
                  <a:pt x="528074" y="635032"/>
                </a:cubicBezTo>
                <a:cubicBezTo>
                  <a:pt x="521084" y="647265"/>
                  <a:pt x="504628" y="650663"/>
                  <a:pt x="492905" y="658478"/>
                </a:cubicBezTo>
                <a:cubicBezTo>
                  <a:pt x="434290" y="654570"/>
                  <a:pt x="375445" y="653242"/>
                  <a:pt x="317059" y="646755"/>
                </a:cubicBezTo>
                <a:cubicBezTo>
                  <a:pt x="304777" y="645390"/>
                  <a:pt x="294007" y="632609"/>
                  <a:pt x="281890" y="635032"/>
                </a:cubicBezTo>
                <a:cubicBezTo>
                  <a:pt x="271052" y="637200"/>
                  <a:pt x="266259" y="650663"/>
                  <a:pt x="258443" y="658478"/>
                </a:cubicBezTo>
                <a:cubicBezTo>
                  <a:pt x="251064" y="710130"/>
                  <a:pt x="258816" y="740167"/>
                  <a:pt x="223274" y="775709"/>
                </a:cubicBezTo>
                <a:cubicBezTo>
                  <a:pt x="213311" y="785672"/>
                  <a:pt x="199828" y="791340"/>
                  <a:pt x="188105" y="799155"/>
                </a:cubicBezTo>
                <a:cubicBezTo>
                  <a:pt x="176382" y="795247"/>
                  <a:pt x="158462" y="798485"/>
                  <a:pt x="152936" y="787432"/>
                </a:cubicBezTo>
                <a:cubicBezTo>
                  <a:pt x="146003" y="773565"/>
                  <a:pt x="184157" y="723016"/>
                  <a:pt x="188105" y="717093"/>
                </a:cubicBezTo>
                <a:cubicBezTo>
                  <a:pt x="184197" y="705370"/>
                  <a:pt x="183016" y="692349"/>
                  <a:pt x="176382" y="681924"/>
                </a:cubicBezTo>
                <a:cubicBezTo>
                  <a:pt x="155402" y="648956"/>
                  <a:pt x="106043" y="588140"/>
                  <a:pt x="106043" y="588140"/>
                </a:cubicBezTo>
                <a:cubicBezTo>
                  <a:pt x="109951" y="564694"/>
                  <a:pt x="108625" y="539742"/>
                  <a:pt x="117767" y="517801"/>
                </a:cubicBezTo>
                <a:cubicBezTo>
                  <a:pt x="128605" y="491790"/>
                  <a:pt x="164659" y="447463"/>
                  <a:pt x="164659" y="447463"/>
                </a:cubicBezTo>
                <a:cubicBezTo>
                  <a:pt x="149028" y="443555"/>
                  <a:pt x="133259" y="440166"/>
                  <a:pt x="117767" y="435740"/>
                </a:cubicBezTo>
                <a:cubicBezTo>
                  <a:pt x="0" y="402093"/>
                  <a:pt x="182347" y="448957"/>
                  <a:pt x="35705" y="412293"/>
                </a:cubicBezTo>
                <a:cubicBezTo>
                  <a:pt x="114781" y="333217"/>
                  <a:pt x="95557" y="373411"/>
                  <a:pt x="117767" y="306786"/>
                </a:cubicBezTo>
                <a:cubicBezTo>
                  <a:pt x="109951" y="275524"/>
                  <a:pt x="109969" y="241170"/>
                  <a:pt x="94320" y="213001"/>
                </a:cubicBezTo>
                <a:cubicBezTo>
                  <a:pt x="88319" y="202199"/>
                  <a:pt x="71139" y="204275"/>
                  <a:pt x="59151" y="201278"/>
                </a:cubicBezTo>
                <a:cubicBezTo>
                  <a:pt x="39821" y="196445"/>
                  <a:pt x="20074" y="193463"/>
                  <a:pt x="536" y="189555"/>
                </a:cubicBezTo>
                <a:cubicBezTo>
                  <a:pt x="12259" y="181740"/>
                  <a:pt x="22755" y="171659"/>
                  <a:pt x="35705" y="166109"/>
                </a:cubicBezTo>
                <a:cubicBezTo>
                  <a:pt x="50514" y="159762"/>
                  <a:pt x="69191" y="163323"/>
                  <a:pt x="82597" y="154386"/>
                </a:cubicBezTo>
                <a:cubicBezTo>
                  <a:pt x="94320" y="146571"/>
                  <a:pt x="98228" y="130940"/>
                  <a:pt x="106043" y="119217"/>
                </a:cubicBezTo>
                <a:cubicBezTo>
                  <a:pt x="106808" y="116156"/>
                  <a:pt x="123375" y="44798"/>
                  <a:pt x="129490" y="37155"/>
                </a:cubicBezTo>
                <a:cubicBezTo>
                  <a:pt x="146018" y="16496"/>
                  <a:pt x="176660" y="9709"/>
                  <a:pt x="199828" y="1986"/>
                </a:cubicBezTo>
                <a:cubicBezTo>
                  <a:pt x="231090" y="5894"/>
                  <a:pt x="262537" y="8530"/>
                  <a:pt x="293613" y="13709"/>
                </a:cubicBezTo>
                <a:cubicBezTo>
                  <a:pt x="323053" y="18616"/>
                  <a:pt x="347800" y="27864"/>
                  <a:pt x="375674" y="37155"/>
                </a:cubicBezTo>
                <a:cubicBezTo>
                  <a:pt x="459379" y="9254"/>
                  <a:pt x="425449" y="0"/>
                  <a:pt x="481182" y="37155"/>
                </a:cubicBezTo>
                <a:cubicBezTo>
                  <a:pt x="488997" y="52786"/>
                  <a:pt x="497744" y="67984"/>
                  <a:pt x="504628" y="84047"/>
                </a:cubicBezTo>
                <a:cubicBezTo>
                  <a:pt x="526438" y="134938"/>
                  <a:pt x="524990" y="175361"/>
                  <a:pt x="504628" y="236447"/>
                </a:cubicBezTo>
                <a:cubicBezTo>
                  <a:pt x="500173" y="249813"/>
                  <a:pt x="480461" y="251091"/>
                  <a:pt x="469459" y="259893"/>
                </a:cubicBezTo>
                <a:cubicBezTo>
                  <a:pt x="460828" y="266798"/>
                  <a:pt x="453828" y="275524"/>
                  <a:pt x="446013" y="283340"/>
                </a:cubicBezTo>
                <a:cubicBezTo>
                  <a:pt x="449921" y="310694"/>
                  <a:pt x="453193" y="338146"/>
                  <a:pt x="457736" y="365401"/>
                </a:cubicBezTo>
                <a:cubicBezTo>
                  <a:pt x="463123" y="397724"/>
                  <a:pt x="464840" y="435799"/>
                  <a:pt x="492905" y="459186"/>
                </a:cubicBezTo>
                <a:cubicBezTo>
                  <a:pt x="506330" y="470374"/>
                  <a:pt x="524166" y="474817"/>
                  <a:pt x="539797" y="482632"/>
                </a:cubicBezTo>
                <a:cubicBezTo>
                  <a:pt x="569939" y="542917"/>
                  <a:pt x="569195" y="517438"/>
                  <a:pt x="551520" y="588140"/>
                </a:cubicBezTo>
                <a:cubicBezTo>
                  <a:pt x="548523" y="600128"/>
                  <a:pt x="547516" y="613660"/>
                  <a:pt x="539797" y="623309"/>
                </a:cubicBezTo>
                <a:cubicBezTo>
                  <a:pt x="530995" y="634311"/>
                  <a:pt x="504628" y="646755"/>
                  <a:pt x="504628" y="646755"/>
                </a:cubicBezTo>
                <a:lnTo>
                  <a:pt x="504628" y="646755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11805" y="911515"/>
            <a:ext cx="218778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সিলেট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1805" y="1778129"/>
            <a:ext cx="218778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মৌলভীবাজার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804" y="2630476"/>
            <a:ext cx="2187785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হবিগঞ্জ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535390">
            <a:off x="3685666" y="1715481"/>
            <a:ext cx="421903" cy="466761"/>
          </a:xfrm>
          <a:custGeom>
            <a:avLst/>
            <a:gdLst>
              <a:gd name="connsiteX0" fmla="*/ 77961 w 711824"/>
              <a:gd name="connsiteY0" fmla="*/ 275573 h 768475"/>
              <a:gd name="connsiteX1" fmla="*/ 128065 w 711824"/>
              <a:gd name="connsiteY1" fmla="*/ 263047 h 768475"/>
              <a:gd name="connsiteX2" fmla="*/ 165643 w 711824"/>
              <a:gd name="connsiteY2" fmla="*/ 237995 h 768475"/>
              <a:gd name="connsiteX3" fmla="*/ 253325 w 711824"/>
              <a:gd name="connsiteY3" fmla="*/ 225469 h 768475"/>
              <a:gd name="connsiteX4" fmla="*/ 303429 w 711824"/>
              <a:gd name="connsiteY4" fmla="*/ 212943 h 768475"/>
              <a:gd name="connsiteX5" fmla="*/ 378585 w 711824"/>
              <a:gd name="connsiteY5" fmla="*/ 187891 h 768475"/>
              <a:gd name="connsiteX6" fmla="*/ 441215 w 711824"/>
              <a:gd name="connsiteY6" fmla="*/ 175365 h 768475"/>
              <a:gd name="connsiteX7" fmla="*/ 629106 w 711824"/>
              <a:gd name="connsiteY7" fmla="*/ 100208 h 768475"/>
              <a:gd name="connsiteX8" fmla="*/ 704262 w 711824"/>
              <a:gd name="connsiteY8" fmla="*/ 62630 h 768475"/>
              <a:gd name="connsiteX9" fmla="*/ 691736 w 711824"/>
              <a:gd name="connsiteY9" fmla="*/ 162839 h 768475"/>
              <a:gd name="connsiteX10" fmla="*/ 641632 w 711824"/>
              <a:gd name="connsiteY10" fmla="*/ 237995 h 768475"/>
              <a:gd name="connsiteX11" fmla="*/ 629106 w 711824"/>
              <a:gd name="connsiteY11" fmla="*/ 275573 h 768475"/>
              <a:gd name="connsiteX12" fmla="*/ 679210 w 711824"/>
              <a:gd name="connsiteY12" fmla="*/ 313151 h 768475"/>
              <a:gd name="connsiteX13" fmla="*/ 566476 w 711824"/>
              <a:gd name="connsiteY13" fmla="*/ 375781 h 768475"/>
              <a:gd name="connsiteX14" fmla="*/ 579002 w 711824"/>
              <a:gd name="connsiteY14" fmla="*/ 450937 h 768475"/>
              <a:gd name="connsiteX15" fmla="*/ 591528 w 711824"/>
              <a:gd name="connsiteY15" fmla="*/ 488515 h 768475"/>
              <a:gd name="connsiteX16" fmla="*/ 553950 w 711824"/>
              <a:gd name="connsiteY16" fmla="*/ 501041 h 768475"/>
              <a:gd name="connsiteX17" fmla="*/ 516372 w 711824"/>
              <a:gd name="connsiteY17" fmla="*/ 526093 h 768475"/>
              <a:gd name="connsiteX18" fmla="*/ 391111 w 711824"/>
              <a:gd name="connsiteY18" fmla="*/ 551145 h 768475"/>
              <a:gd name="connsiteX19" fmla="*/ 353533 w 711824"/>
              <a:gd name="connsiteY19" fmla="*/ 576197 h 768475"/>
              <a:gd name="connsiteX20" fmla="*/ 341007 w 711824"/>
              <a:gd name="connsiteY20" fmla="*/ 613775 h 768475"/>
              <a:gd name="connsiteX21" fmla="*/ 328481 w 711824"/>
              <a:gd name="connsiteY21" fmla="*/ 751562 h 768475"/>
              <a:gd name="connsiteX22" fmla="*/ 290903 w 711824"/>
              <a:gd name="connsiteY22" fmla="*/ 764088 h 768475"/>
              <a:gd name="connsiteX23" fmla="*/ 315955 w 711824"/>
              <a:gd name="connsiteY23" fmla="*/ 764088 h 768475"/>
              <a:gd name="connsiteX24" fmla="*/ 278377 w 711824"/>
              <a:gd name="connsiteY24" fmla="*/ 739036 h 768475"/>
              <a:gd name="connsiteX25" fmla="*/ 65435 w 711824"/>
              <a:gd name="connsiteY25" fmla="*/ 688932 h 768475"/>
              <a:gd name="connsiteX26" fmla="*/ 27857 w 711824"/>
              <a:gd name="connsiteY26" fmla="*/ 663880 h 768475"/>
              <a:gd name="connsiteX27" fmla="*/ 2805 w 711824"/>
              <a:gd name="connsiteY27" fmla="*/ 626302 h 768475"/>
              <a:gd name="connsiteX28" fmla="*/ 15331 w 711824"/>
              <a:gd name="connsiteY28" fmla="*/ 551145 h 768475"/>
              <a:gd name="connsiteX29" fmla="*/ 40383 w 711824"/>
              <a:gd name="connsiteY29" fmla="*/ 450937 h 768475"/>
              <a:gd name="connsiteX30" fmla="*/ 52909 w 711824"/>
              <a:gd name="connsiteY30" fmla="*/ 400833 h 768475"/>
              <a:gd name="connsiteX31" fmla="*/ 90487 w 711824"/>
              <a:gd name="connsiteY31" fmla="*/ 363255 h 768475"/>
              <a:gd name="connsiteX32" fmla="*/ 115539 w 711824"/>
              <a:gd name="connsiteY32" fmla="*/ 288099 h 768475"/>
              <a:gd name="connsiteX33" fmla="*/ 128065 w 711824"/>
              <a:gd name="connsiteY33" fmla="*/ 237995 h 768475"/>
              <a:gd name="connsiteX34" fmla="*/ 228273 w 711824"/>
              <a:gd name="connsiteY34" fmla="*/ 225469 h 768475"/>
              <a:gd name="connsiteX35" fmla="*/ 228273 w 711824"/>
              <a:gd name="connsiteY35" fmla="*/ 225469 h 7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1824" h="768475">
                <a:moveTo>
                  <a:pt x="77961" y="275573"/>
                </a:moveTo>
                <a:cubicBezTo>
                  <a:pt x="94662" y="271398"/>
                  <a:pt x="112242" y="269828"/>
                  <a:pt x="128065" y="263047"/>
                </a:cubicBezTo>
                <a:cubicBezTo>
                  <a:pt x="141902" y="257117"/>
                  <a:pt x="151224" y="242321"/>
                  <a:pt x="165643" y="237995"/>
                </a:cubicBezTo>
                <a:cubicBezTo>
                  <a:pt x="193922" y="229511"/>
                  <a:pt x="224277" y="230750"/>
                  <a:pt x="253325" y="225469"/>
                </a:cubicBezTo>
                <a:cubicBezTo>
                  <a:pt x="270263" y="222389"/>
                  <a:pt x="286940" y="217890"/>
                  <a:pt x="303429" y="212943"/>
                </a:cubicBezTo>
                <a:cubicBezTo>
                  <a:pt x="328722" y="205355"/>
                  <a:pt x="352691" y="193070"/>
                  <a:pt x="378585" y="187891"/>
                </a:cubicBezTo>
                <a:lnTo>
                  <a:pt x="441215" y="175365"/>
                </a:lnTo>
                <a:cubicBezTo>
                  <a:pt x="533517" y="83063"/>
                  <a:pt x="474468" y="115672"/>
                  <a:pt x="629106" y="100208"/>
                </a:cubicBezTo>
                <a:cubicBezTo>
                  <a:pt x="687561" y="12526"/>
                  <a:pt x="662509" y="0"/>
                  <a:pt x="704262" y="62630"/>
                </a:cubicBezTo>
                <a:cubicBezTo>
                  <a:pt x="700087" y="96033"/>
                  <a:pt x="703058" y="131137"/>
                  <a:pt x="691736" y="162839"/>
                </a:cubicBezTo>
                <a:cubicBezTo>
                  <a:pt x="681609" y="191194"/>
                  <a:pt x="651153" y="209431"/>
                  <a:pt x="641632" y="237995"/>
                </a:cubicBezTo>
                <a:lnTo>
                  <a:pt x="629106" y="275573"/>
                </a:lnTo>
                <a:cubicBezTo>
                  <a:pt x="645807" y="288099"/>
                  <a:pt x="670986" y="293962"/>
                  <a:pt x="679210" y="313151"/>
                </a:cubicBezTo>
                <a:cubicBezTo>
                  <a:pt x="711824" y="389250"/>
                  <a:pt x="579537" y="374148"/>
                  <a:pt x="566476" y="375781"/>
                </a:cubicBezTo>
                <a:cubicBezTo>
                  <a:pt x="570651" y="400833"/>
                  <a:pt x="573492" y="426144"/>
                  <a:pt x="579002" y="450937"/>
                </a:cubicBezTo>
                <a:cubicBezTo>
                  <a:pt x="581866" y="463826"/>
                  <a:pt x="597433" y="476705"/>
                  <a:pt x="591528" y="488515"/>
                </a:cubicBezTo>
                <a:cubicBezTo>
                  <a:pt x="585623" y="500325"/>
                  <a:pt x="565760" y="495136"/>
                  <a:pt x="553950" y="501041"/>
                </a:cubicBezTo>
                <a:cubicBezTo>
                  <a:pt x="540485" y="507774"/>
                  <a:pt x="530761" y="521666"/>
                  <a:pt x="516372" y="526093"/>
                </a:cubicBezTo>
                <a:cubicBezTo>
                  <a:pt x="475674" y="538615"/>
                  <a:pt x="391111" y="551145"/>
                  <a:pt x="391111" y="551145"/>
                </a:cubicBezTo>
                <a:cubicBezTo>
                  <a:pt x="378585" y="559496"/>
                  <a:pt x="362937" y="564442"/>
                  <a:pt x="353533" y="576197"/>
                </a:cubicBezTo>
                <a:cubicBezTo>
                  <a:pt x="345285" y="586507"/>
                  <a:pt x="342874" y="600704"/>
                  <a:pt x="341007" y="613775"/>
                </a:cubicBezTo>
                <a:cubicBezTo>
                  <a:pt x="334485" y="659430"/>
                  <a:pt x="343065" y="707810"/>
                  <a:pt x="328481" y="751562"/>
                </a:cubicBezTo>
                <a:cubicBezTo>
                  <a:pt x="324306" y="764088"/>
                  <a:pt x="303429" y="759913"/>
                  <a:pt x="290903" y="764088"/>
                </a:cubicBezTo>
                <a:cubicBezTo>
                  <a:pt x="162628" y="732019"/>
                  <a:pt x="302793" y="768475"/>
                  <a:pt x="315955" y="764088"/>
                </a:cubicBezTo>
                <a:cubicBezTo>
                  <a:pt x="330237" y="759327"/>
                  <a:pt x="290903" y="747387"/>
                  <a:pt x="278377" y="739036"/>
                </a:cubicBezTo>
                <a:cubicBezTo>
                  <a:pt x="243270" y="633715"/>
                  <a:pt x="286198" y="723789"/>
                  <a:pt x="65435" y="688932"/>
                </a:cubicBezTo>
                <a:cubicBezTo>
                  <a:pt x="50565" y="686584"/>
                  <a:pt x="40383" y="672231"/>
                  <a:pt x="27857" y="663880"/>
                </a:cubicBezTo>
                <a:cubicBezTo>
                  <a:pt x="19506" y="651354"/>
                  <a:pt x="4467" y="641264"/>
                  <a:pt x="2805" y="626302"/>
                </a:cubicBezTo>
                <a:cubicBezTo>
                  <a:pt x="0" y="601059"/>
                  <a:pt x="10788" y="576133"/>
                  <a:pt x="15331" y="551145"/>
                </a:cubicBezTo>
                <a:cubicBezTo>
                  <a:pt x="34431" y="446097"/>
                  <a:pt x="18654" y="526990"/>
                  <a:pt x="40383" y="450937"/>
                </a:cubicBezTo>
                <a:cubicBezTo>
                  <a:pt x="45112" y="434384"/>
                  <a:pt x="44368" y="415780"/>
                  <a:pt x="52909" y="400833"/>
                </a:cubicBezTo>
                <a:cubicBezTo>
                  <a:pt x="61698" y="385453"/>
                  <a:pt x="77961" y="375781"/>
                  <a:pt x="90487" y="363255"/>
                </a:cubicBezTo>
                <a:cubicBezTo>
                  <a:pt x="98838" y="338203"/>
                  <a:pt x="109134" y="313718"/>
                  <a:pt x="115539" y="288099"/>
                </a:cubicBezTo>
                <a:cubicBezTo>
                  <a:pt x="119714" y="271398"/>
                  <a:pt x="113466" y="247119"/>
                  <a:pt x="128065" y="237995"/>
                </a:cubicBezTo>
                <a:cubicBezTo>
                  <a:pt x="149051" y="224879"/>
                  <a:pt x="196240" y="225469"/>
                  <a:pt x="228273" y="225469"/>
                </a:cubicBezTo>
                <a:lnTo>
                  <a:pt x="228273" y="225469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213628" y="639355"/>
            <a:ext cx="2303736" cy="2862322"/>
          </a:xfrm>
          <a:prstGeom prst="wedgeRectCallout">
            <a:avLst>
              <a:gd name="adj1" fmla="val -71248"/>
              <a:gd name="adj2" fmla="val 1752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মানচিত্রে মণিপুরিদের অবস্থান জানতে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জেলার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 গুলোতে ক্লিক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277" y="4443537"/>
            <a:ext cx="11011999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নৃ-গোষ্ঠীর লোকেরা সিলেট, মৌলভীবাজার ও হবিগঞ্জ জেলায় বসবাস করেন। মৌলভীবাজার জেলার কমলগঞ্জে অধিকাংশ মণিপুরি বসবাস করেন।এই ক্ষুদ্র নৃ-গোষ্ঠীর অনেকেই ভারতের আসাম ও মণিপুর রাজ্যে বাস করেন।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8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3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472547"/>
            <a:ext cx="660169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মণিপুরিরা কোন কোন জেলায় বাস করে লিখ 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5745" y="346364"/>
            <a:ext cx="389312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055" y="1410746"/>
            <a:ext cx="2496665" cy="35573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TAUR\Desktop\projokti\proj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17" y="1730349"/>
            <a:ext cx="3640256" cy="2814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33682" y="416042"/>
            <a:ext cx="1150118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মণিপুরিদের ঘরবাড়ি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086" y="5234300"/>
            <a:ext cx="11163827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মণিপুরিদের ঘরবাড়ি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বাশঁ,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ইট ও টিনের তৈরি।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TAUR RAHMAN\Desktop\MONIPURI\moni gh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164" y="1752182"/>
            <a:ext cx="3738118" cy="2814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ATAUR RAHMAN\Desktop\MONIPURI\mo gh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248" y="1736902"/>
            <a:ext cx="3746641" cy="2829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4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PE\Downloads\MONIPURI\ma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54" y="3826046"/>
            <a:ext cx="3199899" cy="24532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9459" name="Picture 3" descr="C:\Users\DPE\Downloads\MONIPURI\man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8097" y="3673858"/>
            <a:ext cx="3252934" cy="26023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129490" y="4350025"/>
            <a:ext cx="4145829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সামাজিকভাবে মাংস নিষিদ্ধ বলে তাঁরা তা খান না 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154745" y="182880"/>
            <a:ext cx="11859064" cy="6499274"/>
          </a:xfrm>
          <a:prstGeom prst="frame">
            <a:avLst>
              <a:gd name="adj1" fmla="val 19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0E39C9C-7294-4C11-AF27-8F3E374A9E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294" y="557641"/>
            <a:ext cx="3095636" cy="2199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 descr="2jj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675" y="584113"/>
            <a:ext cx="3914162" cy="2186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 descr="imahhg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85582" y="597966"/>
            <a:ext cx="3885449" cy="2170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29854" y="2964873"/>
            <a:ext cx="1124117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ভাত, মাছ ও নানা ধরনের সবজি খান।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9854" y="3826046"/>
            <a:ext cx="3199899" cy="24501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6294" y="3805171"/>
            <a:ext cx="3163459" cy="2459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518097" y="3673858"/>
            <a:ext cx="3320418" cy="25854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18097" y="3673858"/>
            <a:ext cx="3252934" cy="26023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439</TotalTime>
  <Words>441</Words>
  <Application>Microsoft Office PowerPoint</Application>
  <PresentationFormat>Widescreen</PresentationFormat>
  <Paragraphs>86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NikoshBAN</vt:lpstr>
      <vt:lpstr>Tw Cen MT</vt:lpstr>
      <vt:lpstr>Vrinda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53</cp:revision>
  <dcterms:created xsi:type="dcterms:W3CDTF">2020-04-26T12:46:49Z</dcterms:created>
  <dcterms:modified xsi:type="dcterms:W3CDTF">2020-05-09T08:22:28Z</dcterms:modified>
</cp:coreProperties>
</file>