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5" r:id="rId4"/>
    <p:sldId id="274" r:id="rId5"/>
    <p:sldId id="267" r:id="rId6"/>
    <p:sldId id="257" r:id="rId7"/>
    <p:sldId id="271" r:id="rId8"/>
    <p:sldId id="272" r:id="rId9"/>
    <p:sldId id="265" r:id="rId10"/>
    <p:sldId id="263" r:id="rId11"/>
    <p:sldId id="261" r:id="rId12"/>
    <p:sldId id="264" r:id="rId13"/>
    <p:sldId id="260" r:id="rId14"/>
    <p:sldId id="259" r:id="rId15"/>
    <p:sldId id="262" r:id="rId16"/>
    <p:sldId id="258" r:id="rId17"/>
    <p:sldId id="269" r:id="rId18"/>
    <p:sldId id="276" r:id="rId19"/>
    <p:sldId id="268" r:id="rId20"/>
    <p:sldId id="27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7000">
              <a:srgbClr val="FBF9F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6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1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8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9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C2A3-3EE1-4599-9BBD-321335A1337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1C77-C17C-4E4C-B980-C1683F6D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microsoft.com/office/2007/relationships/hdphoto" Target="../media/hdphoto3.wd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4" y="343753"/>
            <a:ext cx="800100" cy="4000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01" y="1719618"/>
            <a:ext cx="11095629" cy="476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Curved Down Ribbon 1"/>
          <p:cNvSpPr/>
          <p:nvPr/>
        </p:nvSpPr>
        <p:spPr>
          <a:xfrm>
            <a:off x="600501" y="343753"/>
            <a:ext cx="11341290" cy="1184797"/>
          </a:xfrm>
          <a:prstGeom prst="ellipseRibb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MULTIMEDIA CLASS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64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04967"/>
            <a:ext cx="9974723" cy="3712191"/>
          </a:xfrm>
          <a:prstGeom prst="rect">
            <a:avLst/>
          </a:prstGeom>
        </p:spPr>
      </p:pic>
      <p:sp>
        <p:nvSpPr>
          <p:cNvPr id="2" name="Up Arrow Callout 1"/>
          <p:cNvSpPr/>
          <p:nvPr/>
        </p:nvSpPr>
        <p:spPr>
          <a:xfrm>
            <a:off x="1319805" y="4217158"/>
            <a:ext cx="9237521" cy="1924334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Throughout history the pearl with its shine has been one of the most highly valued gems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04942"/>
            <a:ext cx="80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8" y="399128"/>
            <a:ext cx="5777552" cy="2930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8" y="3521122"/>
            <a:ext cx="5777552" cy="296754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2138" y="1610436"/>
            <a:ext cx="5445456" cy="383502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Pearls have been mentioned many times in religious texts  and mythologies from the earliest times.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8" y="367200"/>
            <a:ext cx="80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01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6" y="682387"/>
            <a:ext cx="10658901" cy="5410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287039"/>
            <a:ext cx="80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40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85625" y="410787"/>
            <a:ext cx="8707490" cy="1084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It is said that, the famous queen of Egypt Cleopatra would dissolve a pearl in a glass and drink it as a sign of love and respect for the entire nation.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33151" y="1992999"/>
            <a:ext cx="3124199" cy="3998367"/>
            <a:chOff x="1320800" y="1022697"/>
            <a:chExt cx="6578600" cy="4927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6000"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00" y="1022697"/>
              <a:ext cx="6578600" cy="492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1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0" t="14221" r="15776" b="14445"/>
            <a:stretch/>
          </p:blipFill>
          <p:spPr>
            <a:xfrm>
              <a:off x="4281137" y="4114800"/>
              <a:ext cx="590943" cy="766762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" name="Right Arrow 1"/>
          <p:cNvSpPr/>
          <p:nvPr/>
        </p:nvSpPr>
        <p:spPr>
          <a:xfrm>
            <a:off x="5545183" y="3098853"/>
            <a:ext cx="2806355" cy="140314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3" y="325414"/>
            <a:ext cx="80010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2" y="1820482"/>
            <a:ext cx="470231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3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73" y="454219"/>
            <a:ext cx="3522688" cy="5663820"/>
          </a:xfrm>
          <a:prstGeom prst="rect">
            <a:avLst/>
          </a:prstGeom>
        </p:spPr>
      </p:pic>
      <p:sp>
        <p:nvSpPr>
          <p:cNvPr id="4" name="Left-Right Arrow Callout 3"/>
          <p:cNvSpPr/>
          <p:nvPr/>
        </p:nvSpPr>
        <p:spPr>
          <a:xfrm>
            <a:off x="4359177" y="496011"/>
            <a:ext cx="3936096" cy="5251398"/>
          </a:xfrm>
          <a:prstGeom prst="left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Greeks thought of pearls as a sigh  of wealth and social position.The beauty of pearls was aaccociated with love and marriage.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8" y="295986"/>
            <a:ext cx="800100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8" y="696036"/>
            <a:ext cx="4043489" cy="54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4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63515" y="750627"/>
            <a:ext cx="8229600" cy="513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    In ancient Rome, pearls were considered the greatest sign of wealth and social status.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6" y="1879767"/>
            <a:ext cx="8065826" cy="411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5" y="350577"/>
            <a:ext cx="80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46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5" y="453148"/>
            <a:ext cx="4359891" cy="3600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647666"/>
            <a:ext cx="4817659" cy="384100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77672" y="491319"/>
            <a:ext cx="6987653" cy="253848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that time the young women of noble families loved to were beautiful pearl and necklaces.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445456" y="3767138"/>
            <a:ext cx="6045959" cy="216065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brave  knights used to wear them in the battle field for good luck.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91294"/>
            <a:ext cx="80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6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2" y="316457"/>
            <a:ext cx="800100" cy="400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9302" y="3402043"/>
            <a:ext cx="11054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luck the knights thought would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them ?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Do you think ‘pearls ‘ were discovered by accident ? Why ? </a:t>
            </a:r>
          </a:p>
          <a:p>
            <a:pPr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03.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‘pearls ‘ were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valued so much in the past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9559" y="974277"/>
            <a:ext cx="10809026" cy="2192003"/>
          </a:xfrm>
          <a:prstGeom prst="downArrow">
            <a:avLst>
              <a:gd name="adj1" fmla="val 50000"/>
              <a:gd name="adj2" fmla="val 493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answer the following questions.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311487" y="5207466"/>
            <a:ext cx="3057098" cy="110546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32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7" y="316457"/>
            <a:ext cx="800100" cy="40005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330888"/>
              </p:ext>
            </p:extLst>
          </p:nvPr>
        </p:nvGraphicFramePr>
        <p:xfrm>
          <a:off x="1378424" y="2063370"/>
          <a:ext cx="10022659" cy="3837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2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83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5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When/where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32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ancient Egyptians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when they were buried 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32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Greek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pearls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at the time of love and marriage 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ancient Romans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noble families  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73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brave knight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the battles </a:t>
                      </a:r>
                      <a:r>
                        <a:rPr lang="en-US" sz="2800" baseline="0" dirty="0" smtClean="0"/>
                        <a:t> 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Down Arrow Callout 1"/>
          <p:cNvSpPr/>
          <p:nvPr/>
        </p:nvSpPr>
        <p:spPr>
          <a:xfrm>
            <a:off x="1775999" y="316457"/>
            <a:ext cx="9415165" cy="1708103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Read the text B again and write the information in the table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849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0" y="349251"/>
            <a:ext cx="800100" cy="4000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67367" y="74930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Evaluation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6854" y="2226313"/>
            <a:ext cx="111365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01.What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mythology ? </a:t>
            </a:r>
          </a:p>
          <a:p>
            <a:pPr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think ‘pearls ‘ were discovered by accident ? Why ? </a:t>
            </a:r>
          </a:p>
          <a:p>
            <a:pPr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whom were buried  with valued pearls ? </a:t>
            </a:r>
          </a:p>
          <a:p>
            <a:pPr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01" y="3889612"/>
            <a:ext cx="6714699" cy="222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69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5151" y="440429"/>
            <a:ext cx="8686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Introduction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4" y="755979"/>
            <a:ext cx="2474806" cy="2437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8040" y="1559322"/>
            <a:ext cx="66356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Andalus" pitchFamily="18" charset="-78"/>
                <a:cs typeface="Andalus" pitchFamily="18" charset="-78"/>
              </a:rPr>
              <a:t>Md</a:t>
            </a:r>
            <a:r>
              <a:rPr lang="en-US" sz="48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 smtClean="0">
                <a:latin typeface="Andalus" pitchFamily="18" charset="-78"/>
                <a:cs typeface="Andalus" pitchFamily="18" charset="-78"/>
              </a:rPr>
              <a:t>Alauddin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27857"/>
              </p:ext>
            </p:extLst>
          </p:nvPr>
        </p:nvGraphicFramePr>
        <p:xfrm>
          <a:off x="622092" y="3473908"/>
          <a:ext cx="11169574" cy="301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3550"/>
                <a:gridCol w="5636024"/>
              </a:tblGrid>
              <a:tr h="30147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Assistant</a:t>
                      </a:r>
                      <a:r>
                        <a:rPr lang="en-US" sz="2800" baseline="0" dirty="0" smtClean="0">
                          <a:latin typeface="Andalus" pitchFamily="18" charset="-78"/>
                          <a:cs typeface="Andalus" pitchFamily="18" charset="-78"/>
                        </a:rPr>
                        <a:t> teacher</a:t>
                      </a:r>
                      <a:endParaRPr lang="en-US" sz="28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en-US" sz="2800" dirty="0" err="1" smtClean="0">
                          <a:latin typeface="Andalus" pitchFamily="18" charset="-78"/>
                          <a:cs typeface="Andalus" pitchFamily="18" charset="-78"/>
                        </a:rPr>
                        <a:t>Pagla</a:t>
                      </a: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 Govt. Model </a:t>
                      </a:r>
                      <a:r>
                        <a:rPr lang="en-US" sz="2800" baseline="0" dirty="0" smtClean="0">
                          <a:latin typeface="Andalus" pitchFamily="18" charset="-78"/>
                          <a:cs typeface="Andalus" pitchFamily="18" charset="-78"/>
                        </a:rPr>
                        <a:t> High School and college.</a:t>
                      </a:r>
                    </a:p>
                    <a:p>
                      <a:r>
                        <a:rPr lang="en-US" sz="2800" baseline="0" dirty="0" smtClean="0">
                          <a:latin typeface="Andalus" pitchFamily="18" charset="-78"/>
                          <a:cs typeface="Andalus" pitchFamily="18" charset="-78"/>
                        </a:rPr>
                        <a:t>SouthSunamgonj,Sunamgonj</a:t>
                      </a:r>
                    </a:p>
                    <a:p>
                      <a:r>
                        <a:rPr lang="en-US" sz="2800" baseline="0" dirty="0" smtClean="0">
                          <a:latin typeface="Andalus" pitchFamily="18" charset="-78"/>
                          <a:cs typeface="Andalus" pitchFamily="18" charset="-78"/>
                        </a:rPr>
                        <a:t>Mob.01765740395</a:t>
                      </a:r>
                      <a:endParaRPr lang="en-US" sz="28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Class-8 </a:t>
                      </a:r>
                    </a:p>
                    <a:p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English First Paper</a:t>
                      </a:r>
                    </a:p>
                    <a:p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Unit-7,lesson-1</a:t>
                      </a:r>
                    </a:p>
                    <a:p>
                      <a:r>
                        <a:rPr lang="en-US" sz="2800" dirty="0" err="1" smtClean="0">
                          <a:latin typeface="Andalus" pitchFamily="18" charset="-78"/>
                          <a:cs typeface="Andalus" pitchFamily="18" charset="-78"/>
                        </a:rPr>
                        <a:t>Topic-Pearls!Pearls!Pearls</a:t>
                      </a: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!</a:t>
                      </a:r>
                      <a:endParaRPr lang="en-US" sz="28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C:\Users\it3\Desktop\A_Pic\download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3058" y="3521123"/>
            <a:ext cx="2674960" cy="169232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4" y="355929"/>
            <a:ext cx="80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9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91294"/>
            <a:ext cx="800100" cy="400050"/>
          </a:xfrm>
          <a:prstGeom prst="rect">
            <a:avLst/>
          </a:prstGeom>
        </p:spPr>
      </p:pic>
      <p:sp>
        <p:nvSpPr>
          <p:cNvPr id="8" name="Curved Down Ribbon 7"/>
          <p:cNvSpPr/>
          <p:nvPr/>
        </p:nvSpPr>
        <p:spPr>
          <a:xfrm>
            <a:off x="1182237" y="291294"/>
            <a:ext cx="10317707" cy="2183642"/>
          </a:xfrm>
          <a:prstGeom prst="ellipseRibb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1760450" y="2625062"/>
            <a:ext cx="8516202" cy="1182663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Pearls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3957851"/>
            <a:ext cx="6400800" cy="22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25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7" y="316457"/>
            <a:ext cx="800100" cy="40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5" y="716507"/>
            <a:ext cx="4490884" cy="5527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99" y="2460620"/>
            <a:ext cx="2804911" cy="28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0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7" y="316457"/>
            <a:ext cx="800100" cy="400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96" y="1825824"/>
            <a:ext cx="10061813" cy="3774450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1310296" y="516482"/>
            <a:ext cx="9621672" cy="1309342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 is the picture about?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930555" y="5704764"/>
            <a:ext cx="3603009" cy="78390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Pearls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64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4" y="355929"/>
            <a:ext cx="800100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7" y="1511914"/>
            <a:ext cx="8949128" cy="3783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1563" y="630159"/>
            <a:ext cx="652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is…..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419" y="3739488"/>
            <a:ext cx="6223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Pearls! Pearls! Pearls!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8188659" y="5346089"/>
            <a:ext cx="3316404" cy="109182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Unit-7,Lesson-1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16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2" y="316458"/>
            <a:ext cx="800100" cy="40005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415955" y="2147371"/>
            <a:ext cx="8229600" cy="4048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After we have studied this unit, we will be able to</a:t>
            </a:r>
          </a:p>
          <a:p>
            <a:endParaRPr lang="en-US" dirty="0" smtClean="0"/>
          </a:p>
          <a:p>
            <a:r>
              <a:rPr lang="en-US" dirty="0" smtClean="0"/>
              <a:t>    Read and understand texts though silent reading.</a:t>
            </a:r>
          </a:p>
          <a:p>
            <a:r>
              <a:rPr lang="en-US" dirty="0" smtClean="0"/>
              <a:t>    Listen for information.</a:t>
            </a:r>
          </a:p>
          <a:p>
            <a:r>
              <a:rPr lang="en-US" dirty="0" smtClean="0"/>
              <a:t>   ask and answers to questions.</a:t>
            </a:r>
          </a:p>
          <a:p>
            <a:r>
              <a:rPr lang="en-US" dirty="0" smtClean="0"/>
              <a:t>    Write short paragraph.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Down Ribbon 1"/>
          <p:cNvSpPr/>
          <p:nvPr/>
        </p:nvSpPr>
        <p:spPr>
          <a:xfrm>
            <a:off x="1129352" y="350578"/>
            <a:ext cx="9526138" cy="1447515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outcomes…..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1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4" y="316457"/>
            <a:ext cx="800100" cy="400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2027" y="-2170086"/>
            <a:ext cx="4355521" cy="1084826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43987" y="457199"/>
            <a:ext cx="8814440" cy="5186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Look at the pictures and discuss in pairs.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656395" y="5431808"/>
            <a:ext cx="3712191" cy="1056860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90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7" y="316457"/>
            <a:ext cx="800100" cy="400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26191" y="316457"/>
            <a:ext cx="4384720" cy="996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511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51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16007" y="1926045"/>
            <a:ext cx="3010184" cy="137842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970264" y="1866341"/>
            <a:ext cx="2852411" cy="140487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old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45" y="3810318"/>
            <a:ext cx="3925765" cy="22579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59558" y="4107976"/>
            <a:ext cx="3266633" cy="14466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8210910" y="3954018"/>
            <a:ext cx="2884719" cy="1378424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44" y="1460310"/>
            <a:ext cx="3925765" cy="22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6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7" y="316457"/>
            <a:ext cx="800100" cy="400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62779" y="316457"/>
            <a:ext cx="4384720" cy="996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9" tIns="48409" rIns="96819" bIns="48409" rtlCol="0" anchor="ctr"/>
          <a:lstStyle/>
          <a:p>
            <a:pPr algn="ctr"/>
            <a:r>
              <a:rPr lang="en-US" sz="511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51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32263" y="2440396"/>
            <a:ext cx="3430516" cy="146031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Mythology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p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67" y="1678675"/>
            <a:ext cx="4184932" cy="222203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547286" y="2133321"/>
            <a:ext cx="3217083" cy="1592518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Ancient story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62568" y="4102866"/>
            <a:ext cx="4184932" cy="2008775"/>
            <a:chOff x="1320800" y="1022697"/>
            <a:chExt cx="6578600" cy="4927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6000"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00" y="1022697"/>
              <a:ext cx="6578600" cy="492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1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0" t="14221" r="15776" b="14445"/>
            <a:stretch/>
          </p:blipFill>
          <p:spPr>
            <a:xfrm>
              <a:off x="4281137" y="4114800"/>
              <a:ext cx="590943" cy="766762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12" name="Right Arrow 11"/>
          <p:cNvSpPr/>
          <p:nvPr/>
        </p:nvSpPr>
        <p:spPr>
          <a:xfrm>
            <a:off x="532263" y="4626592"/>
            <a:ext cx="3430516" cy="150125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8547286" y="4287111"/>
            <a:ext cx="3107902" cy="1815152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Absorb/fade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53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987" y="6488668"/>
            <a:ext cx="89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Md.Alauddin,Assistant tescher,Pagla Govt.Model High School &amp; College,Sunamganj.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1" y="1127493"/>
            <a:ext cx="5562232" cy="2007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94620" y="5394882"/>
            <a:ext cx="10030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Thousands of years ago, the first pearl was probably discovered while human beings were searching for food at the sea shore.</a:t>
            </a:r>
            <a:endParaRPr lang="en-US" sz="2800" dirty="0"/>
          </a:p>
        </p:txBody>
      </p:sp>
      <p:pic>
        <p:nvPicPr>
          <p:cNvPr id="6" name="Picture 5" descr="p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324" y="3278280"/>
            <a:ext cx="4647665" cy="1976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93" y="1046651"/>
            <a:ext cx="4289111" cy="2169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4" y="362186"/>
            <a:ext cx="800100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66" y="3250895"/>
            <a:ext cx="4125338" cy="200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2702" y="412513"/>
            <a:ext cx="865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B.Read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 text and answer the questions that follow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16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593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Andalus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ALAUDDIN</dc:creator>
  <cp:lastModifiedBy>MOHAMMAD ALAUDDIN</cp:lastModifiedBy>
  <cp:revision>73</cp:revision>
  <dcterms:created xsi:type="dcterms:W3CDTF">2020-05-04T11:49:33Z</dcterms:created>
  <dcterms:modified xsi:type="dcterms:W3CDTF">2020-05-09T09:40:38Z</dcterms:modified>
</cp:coreProperties>
</file>