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4" r:id="rId4"/>
    <p:sldId id="258" r:id="rId5"/>
    <p:sldId id="273" r:id="rId6"/>
    <p:sldId id="259" r:id="rId7"/>
    <p:sldId id="260" r:id="rId8"/>
    <p:sldId id="268" r:id="rId9"/>
    <p:sldId id="261" r:id="rId10"/>
    <p:sldId id="262" r:id="rId11"/>
    <p:sldId id="263" r:id="rId12"/>
    <p:sldId id="269" r:id="rId13"/>
    <p:sldId id="265" r:id="rId14"/>
    <p:sldId id="266" r:id="rId15"/>
    <p:sldId id="270" r:id="rId16"/>
    <p:sldId id="267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8B387-35FF-462C-83A5-394EE7DB761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B2882B-6D8E-4B79-8380-1EE5F32328D3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just"/>
          <a:r>
            <a:rPr lang="en-US" sz="4000" dirty="0" err="1" smtClean="0">
              <a:latin typeface="NikoshBAN" pitchFamily="2" charset="0"/>
              <a:cs typeface="NikoshBAN" pitchFamily="2" charset="0"/>
            </a:rPr>
            <a:t>সালাতের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পরিচয়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উল্লেখ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000" dirty="0"/>
        </a:p>
      </dgm:t>
    </dgm:pt>
    <dgm:pt modelId="{E0880F49-4FB1-4F17-AF10-4099F31A0568}" type="parTrans" cxnId="{621688C4-6BDA-4BDC-959A-8FE3A61B7152}">
      <dgm:prSet/>
      <dgm:spPr/>
      <dgm:t>
        <a:bodyPr/>
        <a:lstStyle/>
        <a:p>
          <a:endParaRPr lang="en-US"/>
        </a:p>
      </dgm:t>
    </dgm:pt>
    <dgm:pt modelId="{A3F9E949-25A0-4C58-B577-053961260AFD}" type="sibTrans" cxnId="{621688C4-6BDA-4BDC-959A-8FE3A61B7152}">
      <dgm:prSet/>
      <dgm:spPr/>
      <dgm:t>
        <a:bodyPr/>
        <a:lstStyle/>
        <a:p>
          <a:endParaRPr lang="en-US"/>
        </a:p>
      </dgm:t>
    </dgm:pt>
    <dgm:pt modelId="{59C4440F-5DB8-4063-B11B-380340C2E239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সালাতের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গুরুত্ব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বর্ণনা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।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9E0C577B-D77C-4C3D-ADB0-EE65C1852DF5}" type="parTrans" cxnId="{3052BAE5-463E-4E50-8C39-62142D197DBC}">
      <dgm:prSet/>
      <dgm:spPr/>
      <dgm:t>
        <a:bodyPr/>
        <a:lstStyle/>
        <a:p>
          <a:endParaRPr lang="en-US"/>
        </a:p>
      </dgm:t>
    </dgm:pt>
    <dgm:pt modelId="{E1664432-8B4E-4FF5-ABCB-ABCD72A17BC4}" type="sibTrans" cxnId="{3052BAE5-463E-4E50-8C39-62142D197DBC}">
      <dgm:prSet/>
      <dgm:spPr/>
      <dgm:t>
        <a:bodyPr/>
        <a:lstStyle/>
        <a:p>
          <a:endParaRPr lang="en-US"/>
        </a:p>
      </dgm:t>
    </dgm:pt>
    <dgm:pt modelId="{088CF03C-9EB9-4B58-8F78-77EB1AAA7C90}" type="pres">
      <dgm:prSet presAssocID="{98A8B387-35FF-462C-83A5-394EE7DB761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BD996F-A39C-4DF0-B2B6-1A40D8756E98}" type="pres">
      <dgm:prSet presAssocID="{F6B2882B-6D8E-4B79-8380-1EE5F32328D3}" presName="comp" presStyleCnt="0"/>
      <dgm:spPr/>
    </dgm:pt>
    <dgm:pt modelId="{80D2931D-B248-4489-B1D4-5AFD229C6ED4}" type="pres">
      <dgm:prSet presAssocID="{F6B2882B-6D8E-4B79-8380-1EE5F32328D3}" presName="box" presStyleLbl="node1" presStyleIdx="0" presStyleCnt="2" custLinFactNeighborY="-3938"/>
      <dgm:spPr/>
      <dgm:t>
        <a:bodyPr/>
        <a:lstStyle/>
        <a:p>
          <a:endParaRPr lang="en-US"/>
        </a:p>
      </dgm:t>
    </dgm:pt>
    <dgm:pt modelId="{EFDD181D-A05B-4C35-8525-FBF0BA628240}" type="pres">
      <dgm:prSet presAssocID="{F6B2882B-6D8E-4B79-8380-1EE5F32328D3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C5590F2-EF76-4B5D-B49A-B09B04F57AC7}" type="pres">
      <dgm:prSet presAssocID="{F6B2882B-6D8E-4B79-8380-1EE5F32328D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EC0C2-FC87-48AA-8F04-46DAA8B2753E}" type="pres">
      <dgm:prSet presAssocID="{A3F9E949-25A0-4C58-B577-053961260AFD}" presName="spacer" presStyleCnt="0"/>
      <dgm:spPr/>
    </dgm:pt>
    <dgm:pt modelId="{A4DEA450-271B-4BE6-8B0B-B0322ADB6489}" type="pres">
      <dgm:prSet presAssocID="{59C4440F-5DB8-4063-B11B-380340C2E239}" presName="comp" presStyleCnt="0"/>
      <dgm:spPr/>
    </dgm:pt>
    <dgm:pt modelId="{70C42535-5243-44AC-A02F-4E030CF53DAC}" type="pres">
      <dgm:prSet presAssocID="{59C4440F-5DB8-4063-B11B-380340C2E239}" presName="box" presStyleLbl="node1" presStyleIdx="1" presStyleCnt="2"/>
      <dgm:spPr/>
      <dgm:t>
        <a:bodyPr/>
        <a:lstStyle/>
        <a:p>
          <a:endParaRPr lang="en-US"/>
        </a:p>
      </dgm:t>
    </dgm:pt>
    <dgm:pt modelId="{679FBAE2-3C37-44DA-89A8-18707112923A}" type="pres">
      <dgm:prSet presAssocID="{59C4440F-5DB8-4063-B11B-380340C2E239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EC395FC-7CC4-4A26-950B-1CD6CAF7182E}" type="pres">
      <dgm:prSet presAssocID="{59C4440F-5DB8-4063-B11B-380340C2E23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D7A6C8-C35B-4023-A5C0-39BE3FD2C7B0}" type="presOf" srcId="{F6B2882B-6D8E-4B79-8380-1EE5F32328D3}" destId="{BC5590F2-EF76-4B5D-B49A-B09B04F57AC7}" srcOrd="1" destOrd="0" presId="urn:microsoft.com/office/officeart/2005/8/layout/vList4"/>
    <dgm:cxn modelId="{036527A3-1DAA-48D5-8C9D-056D4399AF51}" type="presOf" srcId="{F6B2882B-6D8E-4B79-8380-1EE5F32328D3}" destId="{80D2931D-B248-4489-B1D4-5AFD229C6ED4}" srcOrd="0" destOrd="0" presId="urn:microsoft.com/office/officeart/2005/8/layout/vList4"/>
    <dgm:cxn modelId="{27E267F3-0B47-424A-9343-9E8B363E2178}" type="presOf" srcId="{98A8B387-35FF-462C-83A5-394EE7DB761D}" destId="{088CF03C-9EB9-4B58-8F78-77EB1AAA7C90}" srcOrd="0" destOrd="0" presId="urn:microsoft.com/office/officeart/2005/8/layout/vList4"/>
    <dgm:cxn modelId="{E1DAD4EB-9C25-48A2-B74E-B7820E9ACDB9}" type="presOf" srcId="{59C4440F-5DB8-4063-B11B-380340C2E239}" destId="{6EC395FC-7CC4-4A26-950B-1CD6CAF7182E}" srcOrd="1" destOrd="0" presId="urn:microsoft.com/office/officeart/2005/8/layout/vList4"/>
    <dgm:cxn modelId="{3052BAE5-463E-4E50-8C39-62142D197DBC}" srcId="{98A8B387-35FF-462C-83A5-394EE7DB761D}" destId="{59C4440F-5DB8-4063-B11B-380340C2E239}" srcOrd="1" destOrd="0" parTransId="{9E0C577B-D77C-4C3D-ADB0-EE65C1852DF5}" sibTransId="{E1664432-8B4E-4FF5-ABCB-ABCD72A17BC4}"/>
    <dgm:cxn modelId="{051B17A9-DEA0-44EF-84B6-C7F6A44C52F2}" type="presOf" srcId="{59C4440F-5DB8-4063-B11B-380340C2E239}" destId="{70C42535-5243-44AC-A02F-4E030CF53DAC}" srcOrd="0" destOrd="0" presId="urn:microsoft.com/office/officeart/2005/8/layout/vList4"/>
    <dgm:cxn modelId="{621688C4-6BDA-4BDC-959A-8FE3A61B7152}" srcId="{98A8B387-35FF-462C-83A5-394EE7DB761D}" destId="{F6B2882B-6D8E-4B79-8380-1EE5F32328D3}" srcOrd="0" destOrd="0" parTransId="{E0880F49-4FB1-4F17-AF10-4099F31A0568}" sibTransId="{A3F9E949-25A0-4C58-B577-053961260AFD}"/>
    <dgm:cxn modelId="{01F2292B-E6EF-44F1-9476-960662DAC971}" type="presParOf" srcId="{088CF03C-9EB9-4B58-8F78-77EB1AAA7C90}" destId="{73BD996F-A39C-4DF0-B2B6-1A40D8756E98}" srcOrd="0" destOrd="0" presId="urn:microsoft.com/office/officeart/2005/8/layout/vList4"/>
    <dgm:cxn modelId="{75F9687E-45DF-4EF2-8F74-0D7528BE7E7E}" type="presParOf" srcId="{73BD996F-A39C-4DF0-B2B6-1A40D8756E98}" destId="{80D2931D-B248-4489-B1D4-5AFD229C6ED4}" srcOrd="0" destOrd="0" presId="urn:microsoft.com/office/officeart/2005/8/layout/vList4"/>
    <dgm:cxn modelId="{7E2BC080-A553-49D1-A7BF-915604B1F387}" type="presParOf" srcId="{73BD996F-A39C-4DF0-B2B6-1A40D8756E98}" destId="{EFDD181D-A05B-4C35-8525-FBF0BA628240}" srcOrd="1" destOrd="0" presId="urn:microsoft.com/office/officeart/2005/8/layout/vList4"/>
    <dgm:cxn modelId="{64B0F36F-E213-43E3-83B3-AA8B49B67A5A}" type="presParOf" srcId="{73BD996F-A39C-4DF0-B2B6-1A40D8756E98}" destId="{BC5590F2-EF76-4B5D-B49A-B09B04F57AC7}" srcOrd="2" destOrd="0" presId="urn:microsoft.com/office/officeart/2005/8/layout/vList4"/>
    <dgm:cxn modelId="{730D95E7-76EA-4533-832B-BDFCAE291306}" type="presParOf" srcId="{088CF03C-9EB9-4B58-8F78-77EB1AAA7C90}" destId="{811EC0C2-FC87-48AA-8F04-46DAA8B2753E}" srcOrd="1" destOrd="0" presId="urn:microsoft.com/office/officeart/2005/8/layout/vList4"/>
    <dgm:cxn modelId="{599D5FE5-F159-4560-97E9-8F7D119A7E63}" type="presParOf" srcId="{088CF03C-9EB9-4B58-8F78-77EB1AAA7C90}" destId="{A4DEA450-271B-4BE6-8B0B-B0322ADB6489}" srcOrd="2" destOrd="0" presId="urn:microsoft.com/office/officeart/2005/8/layout/vList4"/>
    <dgm:cxn modelId="{2C4C7667-5BE6-45D3-9085-A22BE3AD8B16}" type="presParOf" srcId="{A4DEA450-271B-4BE6-8B0B-B0322ADB6489}" destId="{70C42535-5243-44AC-A02F-4E030CF53DAC}" srcOrd="0" destOrd="0" presId="urn:microsoft.com/office/officeart/2005/8/layout/vList4"/>
    <dgm:cxn modelId="{2B0F8AFB-D768-4D84-8579-46F2367C471E}" type="presParOf" srcId="{A4DEA450-271B-4BE6-8B0B-B0322ADB6489}" destId="{679FBAE2-3C37-44DA-89A8-18707112923A}" srcOrd="1" destOrd="0" presId="urn:microsoft.com/office/officeart/2005/8/layout/vList4"/>
    <dgm:cxn modelId="{EF75B4B0-4C74-48D4-B3F6-B4B475C90C92}" type="presParOf" srcId="{A4DEA450-271B-4BE6-8B0B-B0322ADB6489}" destId="{6EC395FC-7CC4-4A26-950B-1CD6CAF7182E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DDBC4-99B2-4DEC-9204-27212E990885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7E05D-924E-4374-8EA8-1B4268D4F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ভিডিও</a:t>
            </a:r>
            <a:r>
              <a:rPr lang="en-US" dirty="0" smtClean="0"/>
              <a:t> ও </a:t>
            </a:r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বিষয়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E05D-924E-4374-8EA8-1B4268D4F7D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সালাত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ভাষার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</a:t>
            </a:r>
            <a:r>
              <a:rPr lang="en-US" baseline="0" dirty="0" smtClean="0"/>
              <a:t>? সালাতের </a:t>
            </a:r>
            <a:r>
              <a:rPr lang="en-US" baseline="0" dirty="0" err="1" smtClean="0"/>
              <a:t>অর্থ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সালাতকে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সালাত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ইত্যাদি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E05D-924E-4374-8EA8-1B4268D4F7D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শিক্ষার্থীদেরকে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সাক্ষ্য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ইলাহ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(দ)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রাসুল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শরীফের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অনুবাদ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E05D-924E-4374-8EA8-1B4268D4F7D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কয়েকজনকে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E05D-924E-4374-8EA8-1B4268D4F7D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প্রশ্নোত্তরের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E05D-924E-4374-8EA8-1B4268D4F7D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1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1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1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latin typeface="NikoshBAN" pitchFamily="2" charset="0"/>
                <a:cs typeface="NikoshBAN" pitchFamily="2" charset="0"/>
              </a:rPr>
              <a:t>শিক্ষার্থীদেরকে</a:t>
            </a:r>
            <a:r>
              <a:rPr lang="en-US" sz="1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1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1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latin typeface="NikoshBAN" pitchFamily="2" charset="0"/>
                <a:cs typeface="NikoshBAN" pitchFamily="2" charset="0"/>
              </a:rPr>
              <a:t>হাদিস</a:t>
            </a:r>
            <a:r>
              <a:rPr lang="en-US" sz="1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latin typeface="NikoshBAN" pitchFamily="2" charset="0"/>
                <a:cs typeface="NikoshBAN" pitchFamily="2" charset="0"/>
              </a:rPr>
              <a:t>খানা</a:t>
            </a:r>
            <a:r>
              <a:rPr lang="en-US" sz="1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1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1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4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7E05D-924E-4374-8EA8-1B4268D4F7D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5.gif"/><Relationship Id="rId4" Type="http://schemas.openxmlformats.org/officeDocument/2006/relationships/image" Target="../media/image10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11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25575"/>
            <a:ext cx="7772400" cy="1470025"/>
          </a:xfrm>
          <a:blipFill>
            <a:blip r:embed="rId2"/>
            <a:tile tx="0" ty="0" sx="100000" sy="100000" flip="none" algn="tl"/>
          </a:blipFill>
        </p:spPr>
        <p:txBody>
          <a:bodyPr>
            <a:prstTxWarp prst="textWave4">
              <a:avLst/>
            </a:prstTxWarp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আসসালামু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আলাইকুম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ওয়ারাহমাতুল্লাহি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ওয়াবারাকাতুহু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8-Point Star 4"/>
          <p:cNvSpPr/>
          <p:nvPr/>
        </p:nvSpPr>
        <p:spPr>
          <a:xfrm>
            <a:off x="457200" y="3276600"/>
            <a:ext cx="1905000" cy="1676400"/>
          </a:xfrm>
          <a:prstGeom prst="star8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urveUp">
              <a:avLst/>
            </a:prstTxWarp>
          </a:bodyPr>
          <a:lstStyle/>
          <a:p>
            <a:pPr algn="ctr"/>
            <a:r>
              <a:rPr lang="en-US" sz="13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8-Point Star 5"/>
          <p:cNvSpPr/>
          <p:nvPr/>
        </p:nvSpPr>
        <p:spPr>
          <a:xfrm>
            <a:off x="2514600" y="3352800"/>
            <a:ext cx="1905000" cy="1676400"/>
          </a:xfrm>
          <a:prstGeom prst="star8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CurveUp">
              <a:avLst/>
            </a:prstTxWarp>
          </a:bodyPr>
          <a:lstStyle/>
          <a:p>
            <a:pPr algn="ctr"/>
            <a:r>
              <a:rPr lang="en-US" sz="13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8-Point Star 6"/>
          <p:cNvSpPr/>
          <p:nvPr/>
        </p:nvSpPr>
        <p:spPr>
          <a:xfrm>
            <a:off x="4648200" y="3352800"/>
            <a:ext cx="1905000" cy="1676400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CurveUp">
              <a:avLst/>
            </a:prstTxWarp>
          </a:bodyPr>
          <a:lstStyle/>
          <a:p>
            <a:pPr algn="ctr"/>
            <a:r>
              <a:rPr lang="en-US" sz="138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6705600" y="3352800"/>
            <a:ext cx="1905000" cy="1676400"/>
          </a:xfrm>
          <a:prstGeom prst="star8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CurveUp">
              <a:avLst/>
            </a:prstTxWarp>
          </a:bodyPr>
          <a:lstStyle/>
          <a:p>
            <a:pPr algn="ctr"/>
            <a:r>
              <a:rPr lang="en-US" sz="13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76200" y="762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0" y="53340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7543800" y="54102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7620000" y="1524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 rot="16893879">
            <a:off x="3999218" y="2018513"/>
            <a:ext cx="1600200" cy="914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ফজর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20960428">
            <a:off x="5252363" y="2959507"/>
            <a:ext cx="1600200" cy="914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যোহর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2890946">
            <a:off x="4798512" y="4406335"/>
            <a:ext cx="1600200" cy="914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eft Arrow 19"/>
          <p:cNvSpPr/>
          <p:nvPr/>
        </p:nvSpPr>
        <p:spPr>
          <a:xfrm rot="18639731">
            <a:off x="2490832" y="4368589"/>
            <a:ext cx="1524000" cy="8382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মাগরিব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1" name="Left Arrow 20"/>
          <p:cNvSpPr/>
          <p:nvPr/>
        </p:nvSpPr>
        <p:spPr>
          <a:xfrm rot="1811434">
            <a:off x="2254803" y="2764746"/>
            <a:ext cx="1524000" cy="8382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এশা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05200" y="2819400"/>
            <a:ext cx="2057400" cy="1905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সালাত</a:t>
            </a:r>
            <a:endParaRPr lang="en-US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14800" y="0"/>
            <a:ext cx="1905000" cy="1752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</a:t>
            </a:r>
            <a:endParaRPr lang="en-US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781800" y="2057400"/>
            <a:ext cx="1905000" cy="17526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</a:t>
            </a:r>
            <a:endParaRPr lang="en-US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96000" y="5105400"/>
            <a:ext cx="1905000" cy="17526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</a:t>
            </a:r>
            <a:endParaRPr lang="en-US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43000" y="5105400"/>
            <a:ext cx="1905000" cy="17526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</a:t>
            </a:r>
            <a:endParaRPr lang="en-US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00" y="1600200"/>
            <a:ext cx="1905000" cy="17526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</a:t>
            </a:r>
            <a:endParaRPr lang="en-US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alf Frame 22"/>
          <p:cNvSpPr/>
          <p:nvPr/>
        </p:nvSpPr>
        <p:spPr>
          <a:xfrm>
            <a:off x="76200" y="762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6200000">
            <a:off x="0" y="53340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Half Frame 24"/>
          <p:cNvSpPr/>
          <p:nvPr/>
        </p:nvSpPr>
        <p:spPr>
          <a:xfrm rot="10800000">
            <a:off x="7543800" y="54102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Half Frame 25"/>
          <p:cNvSpPr/>
          <p:nvPr/>
        </p:nvSpPr>
        <p:spPr>
          <a:xfrm rot="5400000">
            <a:off x="7620000" y="1524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20" grpId="0" animBg="1"/>
      <p:bldP spid="21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>
            <a:off x="76200" y="762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6200000">
            <a:off x="0" y="53340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0800000">
            <a:off x="7543800" y="54102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/>
          <p:cNvSpPr/>
          <p:nvPr/>
        </p:nvSpPr>
        <p:spPr>
          <a:xfrm rot="5400000">
            <a:off x="7620000" y="1524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fc2076759edb5ee45ab38444e0247589.png"/>
          <p:cNvPicPr>
            <a:picLocks noChangeAspect="1"/>
          </p:cNvPicPr>
          <p:nvPr/>
        </p:nvPicPr>
        <p:blipFill>
          <a:blip r:embed="rId3"/>
          <a:srcRect l="7028" t="3514" r="7467" b="69546"/>
          <a:stretch>
            <a:fillRect/>
          </a:stretch>
        </p:blipFill>
        <p:spPr>
          <a:xfrm>
            <a:off x="1828800" y="3048000"/>
            <a:ext cx="5562600" cy="1752600"/>
          </a:xfrm>
          <a:prstGeom prst="rect">
            <a:avLst/>
          </a:prstGeom>
        </p:spPr>
      </p:pic>
      <p:pic>
        <p:nvPicPr>
          <p:cNvPr id="8" name="Picture 7" descr="indexg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533400"/>
            <a:ext cx="3305175" cy="2286000"/>
          </a:xfrm>
          <a:prstGeom prst="rect">
            <a:avLst/>
          </a:prstGeom>
        </p:spPr>
      </p:pic>
      <p:pic>
        <p:nvPicPr>
          <p:cNvPr id="9" name="Picture 8" descr="salate smt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533400"/>
            <a:ext cx="3429000" cy="22837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5800" y="52578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নিশ্চয়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অশ্লীল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খারাপ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আল-আনকাবুত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আয়াত-৪৫)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/>
          <a:stretch>
            <a:fillRect/>
          </a:stretch>
        </p:blipFill>
        <p:spPr>
          <a:xfrm>
            <a:off x="7239000" y="32004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68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858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unname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52600"/>
            <a:ext cx="48768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5105400"/>
            <a:ext cx="5029200" cy="64633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সালাতকে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সালাতের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গুরুত্ব</a:t>
            </a:r>
            <a:endParaRPr lang="en-US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2"/>
          <a:srcRect t="22490"/>
          <a:stretch>
            <a:fillRect/>
          </a:stretch>
        </p:blipFill>
        <p:spPr>
          <a:xfrm>
            <a:off x="0" y="1066800"/>
            <a:ext cx="2057400" cy="1838325"/>
          </a:xfrm>
          <a:prstGeom prst="rect">
            <a:avLst/>
          </a:prstGeom>
        </p:spPr>
      </p:pic>
      <p:pic>
        <p:nvPicPr>
          <p:cNvPr id="4" name="Picture 3" descr="images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066800"/>
            <a:ext cx="2286000" cy="1752600"/>
          </a:xfrm>
          <a:prstGeom prst="rect">
            <a:avLst/>
          </a:prstGeom>
        </p:spPr>
      </p:pic>
      <p:pic>
        <p:nvPicPr>
          <p:cNvPr id="5" name="Picture 4" descr="johor-bg201901201609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4572000" cy="23622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057400" y="1524000"/>
            <a:ext cx="4953000" cy="9144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বান্দা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সান্নিধ্য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867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মজবুত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wake_up_for_fajr-2018-10-20-15-01-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992" y="3200400"/>
            <a:ext cx="4347008" cy="2438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59436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সকালে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অভ্যস্ত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9).jpg"/>
          <p:cNvPicPr>
            <a:picLocks noChangeAspect="1"/>
          </p:cNvPicPr>
          <p:nvPr/>
        </p:nvPicPr>
        <p:blipFill>
          <a:blip r:embed="rId3"/>
          <a:srcRect b="20930"/>
          <a:stretch>
            <a:fillRect/>
          </a:stretch>
        </p:blipFill>
        <p:spPr>
          <a:xfrm>
            <a:off x="533400" y="533400"/>
            <a:ext cx="4852731" cy="2590800"/>
          </a:xfrm>
          <a:prstGeom prst="rect">
            <a:avLst/>
          </a:prstGeom>
        </p:spPr>
      </p:pic>
      <p:pic>
        <p:nvPicPr>
          <p:cNvPr id="6" name="Picture 5" descr="received_2134565936571125201807141258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284" y="3505200"/>
            <a:ext cx="4721316" cy="283442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19800" y="381000"/>
            <a:ext cx="2743200" cy="2667000"/>
          </a:xfrm>
          <a:prstGeom prst="ellipse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3657600"/>
            <a:ext cx="2743200" cy="2667000"/>
          </a:xfrm>
          <a:prstGeom prst="ellipse">
            <a:avLst/>
          </a:prstGeom>
          <a:ln w="7620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গোসল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alf Frame 8"/>
          <p:cNvSpPr/>
          <p:nvPr/>
        </p:nvSpPr>
        <p:spPr>
          <a:xfrm>
            <a:off x="76200" y="762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0" y="53340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7543800" y="54102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7620000" y="1524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914400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25-2250404_group-of-four-work-at-a-table-with.png"/>
          <p:cNvPicPr>
            <a:picLocks noChangeAspect="1"/>
          </p:cNvPicPr>
          <p:nvPr/>
        </p:nvPicPr>
        <p:blipFill>
          <a:blip r:embed="rId2"/>
          <a:srcRect l="10870" t="5294" r="8261" b="15882"/>
          <a:stretch>
            <a:fillRect/>
          </a:stretch>
        </p:blipFill>
        <p:spPr>
          <a:xfrm>
            <a:off x="1752600" y="1828800"/>
            <a:ext cx="4728949" cy="34068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5715000"/>
            <a:ext cx="5257800" cy="64633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“সালাতের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গুরুত্ব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।”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>
            <a:off x="76200" y="762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0" y="53340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7543800" y="54102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7620000" y="1524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28600"/>
            <a:ext cx="56396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u="sng" dirty="0" smtClean="0">
                <a:latin typeface="NikoshBAN" pitchFamily="2" charset="0"/>
                <a:cs typeface="NikoshBAN" pitchFamily="2" charset="0"/>
              </a:rPr>
              <a:t>সালাতের সামাজিক গুরুত্ব</a:t>
            </a:r>
            <a:endParaRPr lang="en-US" sz="5400" b="1" dirty="0"/>
          </a:p>
        </p:txBody>
      </p:sp>
      <p:pic>
        <p:nvPicPr>
          <p:cNvPr id="3" name="Picture 2" descr="1_OhZ3fS_k_nsvUERA4VAWJQ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733800"/>
            <a:ext cx="3124200" cy="2085581"/>
          </a:xfrm>
          <a:prstGeom prst="rect">
            <a:avLst/>
          </a:prstGeom>
        </p:spPr>
      </p:pic>
      <p:pic>
        <p:nvPicPr>
          <p:cNvPr id="5" name="Picture 4" descr="namaz_1004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733800"/>
            <a:ext cx="3230610" cy="2057400"/>
          </a:xfrm>
          <a:prstGeom prst="rect">
            <a:avLst/>
          </a:prstGeom>
        </p:spPr>
      </p:pic>
      <p:pic>
        <p:nvPicPr>
          <p:cNvPr id="6" name="Picture 5" descr="praye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066800"/>
            <a:ext cx="3124200" cy="2015613"/>
          </a:xfrm>
          <a:prstGeom prst="rect">
            <a:avLst/>
          </a:prstGeom>
        </p:spPr>
      </p:pic>
      <p:pic>
        <p:nvPicPr>
          <p:cNvPr id="8" name="Picture 7" descr="সাম্য.jpg"/>
          <p:cNvPicPr>
            <a:picLocks noChangeAspect="1"/>
          </p:cNvPicPr>
          <p:nvPr/>
        </p:nvPicPr>
        <p:blipFill>
          <a:blip r:embed="rId5" cstate="print"/>
          <a:srcRect l="5759" r="4204"/>
          <a:stretch>
            <a:fillRect/>
          </a:stretch>
        </p:blipFill>
        <p:spPr>
          <a:xfrm>
            <a:off x="5257800" y="1066800"/>
            <a:ext cx="3200400" cy="198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3124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3124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খোঁজ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58013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সুদৃঢ়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58013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উঁচু-নিচু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ভেদাভেদ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alf Frame 14"/>
          <p:cNvSpPr/>
          <p:nvPr/>
        </p:nvSpPr>
        <p:spPr>
          <a:xfrm>
            <a:off x="76200" y="762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rot="16200000">
            <a:off x="0" y="53340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0800000">
            <a:off x="7543800" y="54102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rot="5400000">
            <a:off x="7620000" y="1524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2954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048000"/>
            <a:ext cx="64770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গুরুত্ব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শৃঙ্খলাবোধ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3340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7543800" y="54102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7620000" y="1524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0" y="304800"/>
            <a:ext cx="2133600" cy="2057400"/>
          </a:xfrm>
          <a:prstGeom prst="ellipse">
            <a:avLst/>
          </a:prstGeom>
          <a:solidFill>
            <a:srgbClr val="FFC000"/>
          </a:solidFill>
          <a:ln w="76200">
            <a:noFill/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19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2286000" y="304800"/>
            <a:ext cx="2133600" cy="2057400"/>
          </a:xfrm>
          <a:prstGeom prst="ellipse">
            <a:avLst/>
          </a:prstGeom>
          <a:solidFill>
            <a:srgbClr val="FFC000"/>
          </a:solidFill>
          <a:ln w="76200">
            <a:noFill/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19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4648200" y="304800"/>
            <a:ext cx="2133600" cy="2057400"/>
          </a:xfrm>
          <a:prstGeom prst="ellipse">
            <a:avLst/>
          </a:prstGeom>
          <a:solidFill>
            <a:srgbClr val="FFC000"/>
          </a:solidFill>
          <a:ln w="76200">
            <a:noFill/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19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7010400" y="304800"/>
            <a:ext cx="2133600" cy="2057400"/>
          </a:xfrm>
          <a:prstGeom prst="ellipse">
            <a:avLst/>
          </a:prstGeom>
          <a:solidFill>
            <a:srgbClr val="FFC000"/>
          </a:solidFill>
          <a:ln w="76200">
            <a:noFill/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19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81000"/>
            <a:ext cx="4114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76400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মনজুরুল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চরখাগরিয়া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মেইলঃmdmonjurulalamatr@gmail.com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6200000">
            <a:off x="0" y="53340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7543800" y="54102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7620000" y="1524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vel 8"/>
          <p:cNvSpPr/>
          <p:nvPr/>
        </p:nvSpPr>
        <p:spPr>
          <a:xfrm>
            <a:off x="1066800" y="4134135"/>
            <a:ext cx="6934200" cy="2057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ইবাদত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657600"/>
            <a:ext cx="9144000" cy="1588"/>
          </a:xfrm>
          <a:prstGeom prst="line">
            <a:avLst/>
          </a:prstGeom>
          <a:ln w="7620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7620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5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54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Half Frame 8"/>
          <p:cNvSpPr/>
          <p:nvPr/>
        </p:nvSpPr>
        <p:spPr>
          <a:xfrm>
            <a:off x="76200" y="762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0" y="53340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0800000">
            <a:off x="7543800" y="54102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5400000">
            <a:off x="7620000" y="1524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47999" y="2143126"/>
          <a:ext cx="2607731" cy="2200274"/>
        </p:xfrm>
        <a:graphic>
          <a:graphicData uri="http://schemas.openxmlformats.org/presentationml/2006/ole">
            <p:oleObj spid="_x0000_s1028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alf Frame 2"/>
          <p:cNvSpPr/>
          <p:nvPr/>
        </p:nvSpPr>
        <p:spPr>
          <a:xfrm>
            <a:off x="76200" y="762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6200000">
            <a:off x="0" y="53340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10800000">
            <a:off x="7543800" y="54102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7620000" y="1524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500x350_1ef02e7d9da4200328b32ffc94e90973_namaj_pns-19111611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14400"/>
            <a:ext cx="3886200" cy="2362200"/>
          </a:xfrm>
          <a:prstGeom prst="rect">
            <a:avLst/>
          </a:prstGeom>
        </p:spPr>
      </p:pic>
      <p:pic>
        <p:nvPicPr>
          <p:cNvPr id="8" name="Picture 7" descr="namaz_1004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14400"/>
            <a:ext cx="4038600" cy="2362200"/>
          </a:xfrm>
          <a:prstGeom prst="rect">
            <a:avLst/>
          </a:prstGeom>
        </p:spPr>
      </p:pic>
      <p:pic>
        <p:nvPicPr>
          <p:cNvPr id="9" name="Picture 8" descr="namaz-pti-620x413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352800"/>
            <a:ext cx="4038600" cy="2590800"/>
          </a:xfrm>
          <a:prstGeom prst="rect">
            <a:avLst/>
          </a:prstGeom>
        </p:spPr>
      </p:pic>
      <p:pic>
        <p:nvPicPr>
          <p:cNvPr id="10" name="Picture 9" descr="salate smt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3352800"/>
            <a:ext cx="3890092" cy="25908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0400" y="-762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বিষয়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6019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”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0"/>
            <a:ext cx="274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u="sng" dirty="0" err="1" smtClean="0"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খনফল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2209800"/>
          <a:ext cx="83820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>
            <a:off x="76200" y="762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0" y="53340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543800" y="54102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7620000" y="1524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137160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………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"/>
            <a:ext cx="41910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সালাতের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12188_s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918648"/>
            <a:ext cx="4419600" cy="2803589"/>
          </a:xfrm>
          <a:prstGeom prst="rect">
            <a:avLst/>
          </a:prstGeom>
        </p:spPr>
      </p:pic>
      <p:pic>
        <p:nvPicPr>
          <p:cNvPr id="5" name="Picture 4" descr="praye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905000"/>
            <a:ext cx="4366350" cy="281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4738048"/>
            <a:ext cx="846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দোয়া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6019800" y="4738048"/>
            <a:ext cx="2254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ক্ষমা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alf Frame 9"/>
          <p:cNvSpPr/>
          <p:nvPr/>
        </p:nvSpPr>
        <p:spPr>
          <a:xfrm>
            <a:off x="76200" y="762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6200000">
            <a:off x="0" y="53340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7543800" y="54102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5400000">
            <a:off x="7620000" y="1524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200423_195955.jpg"/>
          <p:cNvPicPr>
            <a:picLocks noChangeAspect="1"/>
          </p:cNvPicPr>
          <p:nvPr/>
        </p:nvPicPr>
        <p:blipFill>
          <a:blip r:embed="rId4" cstate="print">
            <a:lum bright="30000"/>
          </a:blip>
          <a:srcRect l="13333" t="32089" r="5833" b="44627"/>
          <a:stretch>
            <a:fillRect/>
          </a:stretch>
        </p:blipFill>
        <p:spPr>
          <a:xfrm>
            <a:off x="838200" y="3581400"/>
            <a:ext cx="7391400" cy="9144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43200" y="0"/>
            <a:ext cx="3733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রুকন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819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(দ)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হাদিস শরফ">
            <a:hlinkClick r:id="" action="ppaction://media"/>
          </p:cNvPr>
          <p:cNvPicPr>
            <a:picLocks noRot="1" noChangeAspect="1"/>
          </p:cNvPicPr>
          <p:nvPr>
            <a:wavAudioFile r:embed="rId1" name="হাদিস শরফ"/>
          </p:nvPr>
        </p:nvPicPr>
        <p:blipFill>
          <a:blip r:embed="rId5"/>
          <a:stretch>
            <a:fillRect/>
          </a:stretch>
        </p:blipFill>
        <p:spPr>
          <a:xfrm>
            <a:off x="3429000" y="4800600"/>
            <a:ext cx="2286000" cy="1600200"/>
          </a:xfrm>
          <a:prstGeom prst="rect">
            <a:avLst/>
          </a:prstGeom>
        </p:spPr>
      </p:pic>
      <p:pic>
        <p:nvPicPr>
          <p:cNvPr id="8" name="Picture 7" descr="unnamed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685800"/>
            <a:ext cx="2725271" cy="1524000"/>
          </a:xfrm>
          <a:prstGeom prst="rect">
            <a:avLst/>
          </a:prstGeom>
        </p:spPr>
      </p:pic>
      <p:pic>
        <p:nvPicPr>
          <p:cNvPr id="9" name="Picture 8" descr="salate smt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0" y="685801"/>
            <a:ext cx="2495665" cy="1524000"/>
          </a:xfrm>
          <a:prstGeom prst="rect">
            <a:avLst/>
          </a:prstGeom>
        </p:spPr>
      </p:pic>
      <p:pic>
        <p:nvPicPr>
          <p:cNvPr id="10" name="Picture 9" descr="23-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685800"/>
            <a:ext cx="2489887" cy="1524000"/>
          </a:xfrm>
          <a:prstGeom prst="rect">
            <a:avLst/>
          </a:prstGeom>
        </p:spPr>
      </p:pic>
      <p:pic>
        <p:nvPicPr>
          <p:cNvPr id="11" name="Picture 10" descr="149604950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648200"/>
            <a:ext cx="2714009" cy="1666100"/>
          </a:xfrm>
          <a:prstGeom prst="rect">
            <a:avLst/>
          </a:prstGeom>
        </p:spPr>
      </p:pic>
      <p:pic>
        <p:nvPicPr>
          <p:cNvPr id="12" name="Picture 11" descr="hojj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9837" y="4648200"/>
            <a:ext cx="2524163" cy="1752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0" y="2133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শাহাদাতাইন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2209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5600" y="22098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যাকাত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33478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রমযানের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1400" y="64109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24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13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762000"/>
            <a:ext cx="2590800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810000"/>
            <a:ext cx="464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রুকন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ফরজ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সালাতের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ওয়াক্তগুলো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524000"/>
            <a:ext cx="2095500" cy="2181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>
            <a:off x="76200" y="762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0" y="53340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7543800" y="54102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7620000" y="1524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asor201902241047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"/>
            <a:ext cx="4495800" cy="2625852"/>
          </a:xfrm>
          <a:prstGeom prst="rect">
            <a:avLst/>
          </a:prstGeom>
        </p:spPr>
      </p:pic>
      <p:pic>
        <p:nvPicPr>
          <p:cNvPr id="10" name="Picture 9" descr="unnam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8575"/>
            <a:ext cx="4495800" cy="26384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000" y="2667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কিয়ামত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দিবস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4600" y="2667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7338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রাসুলুল্লাহ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(দ.)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G_20200423_195955.jpg"/>
          <p:cNvPicPr>
            <a:picLocks noChangeAspect="1"/>
          </p:cNvPicPr>
          <p:nvPr/>
        </p:nvPicPr>
        <p:blipFill>
          <a:blip r:embed="rId5" cstate="print">
            <a:lum bright="20000"/>
          </a:blip>
          <a:srcRect l="31667" t="84030" r="29167" b="1642"/>
          <a:stretch>
            <a:fillRect/>
          </a:stretch>
        </p:blipFill>
        <p:spPr>
          <a:xfrm>
            <a:off x="1266825" y="4419600"/>
            <a:ext cx="5819775" cy="9906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/>
          <a:stretch>
            <a:fillRect/>
          </a:stretch>
        </p:blipFill>
        <p:spPr>
          <a:xfrm>
            <a:off x="7162800" y="4343400"/>
            <a:ext cx="1295400" cy="1295400"/>
          </a:xfrm>
          <a:prstGeom prst="rect">
            <a:avLst/>
          </a:prstGeom>
        </p:spPr>
      </p:pic>
      <p:sp>
        <p:nvSpPr>
          <p:cNvPr id="16" name="Half Frame 15"/>
          <p:cNvSpPr/>
          <p:nvPr/>
        </p:nvSpPr>
        <p:spPr>
          <a:xfrm rot="16200000">
            <a:off x="0" y="53340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0800000">
            <a:off x="7543800" y="5410200"/>
            <a:ext cx="1524000" cy="1371600"/>
          </a:xfrm>
          <a:prstGeom prst="half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3600" y="5638800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কিয়ামতের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বান্দার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147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/>
      <p:bldP spid="12" grpId="0"/>
      <p:bldP spid="12" grpId="1"/>
      <p:bldP spid="13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356</Words>
  <Application>Microsoft Office PowerPoint</Application>
  <PresentationFormat>On-screen Show (4:3)</PresentationFormat>
  <Paragraphs>86</Paragraphs>
  <Slides>18</Slides>
  <Notes>6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</vt:lpstr>
      <vt:lpstr>আসসালামু আলাইকুম ওয়ারাহমাতুল্লাহি ওয়াবারাকাতুহু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আসসালামু আলাইকুম ওয়ারাহমাতুল্লাহি ওয়াবারাকাতুহু</dc:title>
  <dc:creator>shahidul islam sir</dc:creator>
  <cp:lastModifiedBy>HASAN</cp:lastModifiedBy>
  <cp:revision>138</cp:revision>
  <dcterms:created xsi:type="dcterms:W3CDTF">2006-08-16T00:00:00Z</dcterms:created>
  <dcterms:modified xsi:type="dcterms:W3CDTF">2020-05-09T09:54:00Z</dcterms:modified>
</cp:coreProperties>
</file>