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7649-4E65-4AA6-878F-6FB28D8D7DA0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EED4-D015-4579-A7CD-0F11826E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png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"/>
            <a:ext cx="12198678" cy="6854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7" y="2242051"/>
            <a:ext cx="464555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1"/>
            <a:ext cx="12192000" cy="6816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0" y="0"/>
            <a:ext cx="5683217" cy="7239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2" y="1471785"/>
            <a:ext cx="704948" cy="4953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3207819"/>
            <a:ext cx="914528" cy="4953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7" y="4943853"/>
            <a:ext cx="1019317" cy="4572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59076" y="862824"/>
            <a:ext cx="2360358" cy="1406203"/>
            <a:chOff x="2404824" y="1287756"/>
            <a:chExt cx="2498129" cy="147109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1548407"/>
              <a:ext cx="438211" cy="4286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64646" y="1338452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720" y="1287756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urved Up Arrow 12"/>
            <p:cNvSpPr/>
            <p:nvPr/>
          </p:nvSpPr>
          <p:spPr>
            <a:xfrm rot="20995771">
              <a:off x="2606995" y="1936058"/>
              <a:ext cx="1415727" cy="494473"/>
            </a:xfrm>
            <a:prstGeom prst="curvedUpArrow">
              <a:avLst>
                <a:gd name="adj1" fmla="val 25000"/>
                <a:gd name="adj2" fmla="val 7624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rot="21299400">
              <a:off x="2546547" y="1893342"/>
              <a:ext cx="2356406" cy="865510"/>
            </a:xfrm>
            <a:prstGeom prst="curvedUpArrow">
              <a:avLst>
                <a:gd name="adj1" fmla="val 25000"/>
                <a:gd name="adj2" fmla="val 4618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44877" y="2727843"/>
            <a:ext cx="2673904" cy="1455320"/>
            <a:chOff x="2404824" y="2987754"/>
            <a:chExt cx="2673904" cy="145532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3228934"/>
              <a:ext cx="543001" cy="523948"/>
            </a:xfrm>
            <a:prstGeom prst="rect">
              <a:avLst/>
            </a:prstGeom>
          </p:spPr>
        </p:pic>
        <p:sp>
          <p:nvSpPr>
            <p:cNvPr id="15" name="Curved Up Arrow 14"/>
            <p:cNvSpPr/>
            <p:nvPr/>
          </p:nvSpPr>
          <p:spPr>
            <a:xfrm rot="20995771">
              <a:off x="2745587" y="3629112"/>
              <a:ext cx="1415727" cy="494473"/>
            </a:xfrm>
            <a:prstGeom prst="curvedUpArrow">
              <a:avLst>
                <a:gd name="adj1" fmla="val 25000"/>
                <a:gd name="adj2" fmla="val 7624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Up Arrow 15"/>
            <p:cNvSpPr/>
            <p:nvPr/>
          </p:nvSpPr>
          <p:spPr>
            <a:xfrm rot="21299400">
              <a:off x="2698274" y="3577564"/>
              <a:ext cx="2356406" cy="865510"/>
            </a:xfrm>
            <a:prstGeom prst="curvedUpArrow">
              <a:avLst>
                <a:gd name="adj1" fmla="val 25000"/>
                <a:gd name="adj2" fmla="val 4618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3287" y="2994719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6897" y="2987754"/>
              <a:ext cx="4118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6244" y="4507057"/>
            <a:ext cx="2601758" cy="1478428"/>
            <a:chOff x="2404824" y="4568008"/>
            <a:chExt cx="2601758" cy="147842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24" y="4845073"/>
              <a:ext cx="666843" cy="495369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2650176" y="4568008"/>
              <a:ext cx="2356406" cy="1478428"/>
              <a:chOff x="2607960" y="4648867"/>
              <a:chExt cx="2356406" cy="1478428"/>
            </a:xfrm>
          </p:grpSpPr>
          <p:sp>
            <p:nvSpPr>
              <p:cNvPr id="19" name="Curved Up Arrow 18"/>
              <p:cNvSpPr/>
              <p:nvPr/>
            </p:nvSpPr>
            <p:spPr>
              <a:xfrm rot="20995771">
                <a:off x="2655273" y="5313333"/>
                <a:ext cx="1415727" cy="494473"/>
              </a:xfrm>
              <a:prstGeom prst="curvedUpArrow">
                <a:avLst>
                  <a:gd name="adj1" fmla="val 25000"/>
                  <a:gd name="adj2" fmla="val 76246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rved Up Arrow 19"/>
              <p:cNvSpPr/>
              <p:nvPr/>
            </p:nvSpPr>
            <p:spPr>
              <a:xfrm rot="21299400">
                <a:off x="2607960" y="5261785"/>
                <a:ext cx="2356406" cy="865510"/>
              </a:xfrm>
              <a:prstGeom prst="curvedUpArrow">
                <a:avLst>
                  <a:gd name="adj1" fmla="val 25000"/>
                  <a:gd name="adj2" fmla="val 4618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18834" y="4648867"/>
                <a:ext cx="411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437832" y="4648867"/>
                <a:ext cx="411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4" y="1293120"/>
            <a:ext cx="2095792" cy="457264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83" y="2855356"/>
            <a:ext cx="2029108" cy="46679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78" y="4719574"/>
            <a:ext cx="1743318" cy="49536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1944710" y="1587944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944709" y="3143256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935372" y="4877048"/>
            <a:ext cx="1661375" cy="26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1" y="163244"/>
            <a:ext cx="5106222" cy="4636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53" y="1142744"/>
            <a:ext cx="8650817" cy="50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226760"/>
            <a:ext cx="7847762" cy="73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0129" y="1653988"/>
            <a:ext cx="7073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পরিষ্কার দেখালেও কেন হাত পরিষ্কার হয় না?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হাতে কী লেগে থাকে?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কী কী কারণে জীবাণু হাতে লেগে থাকে?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জীবাণু কিভাবে পেটে চলে যায়?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ঙ। জীবাণু থেকে কী কী রোগ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চ। কখন কখন হাত সাবান দিয়ে পরিষ্কার করে ধুতে হবে?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" y="3168202"/>
            <a:ext cx="9071919" cy="186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023" y="1761811"/>
            <a:ext cx="434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4" y="3324925"/>
            <a:ext cx="9669484" cy="693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0169" y="2034862"/>
            <a:ext cx="439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90"/>
            <a:ext cx="12229549" cy="683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1" y="1885748"/>
            <a:ext cx="3600450" cy="282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1714" y="4250028"/>
            <a:ext cx="36833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396" y="-1"/>
            <a:ext cx="12230396" cy="6858001"/>
            <a:chOff x="-38396" y="-1"/>
            <a:chExt cx="1223039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396" y="-1"/>
              <a:ext cx="12230396" cy="685800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683358" y="579550"/>
              <a:ext cx="3773510" cy="1068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38396" y="2034862"/>
            <a:ext cx="534473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238" y="4483331"/>
            <a:ext cx="571822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শ্রেণি- বাংলা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হাত ধুয়ে নাও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এটা.........হাত ধুয়ে নাও( পাঠ-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5790" y="0"/>
            <a:ext cx="234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1" y="1107583"/>
            <a:ext cx="108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938512"/>
            <a:ext cx="6970411" cy="861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577" y="249850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2334171"/>
            <a:ext cx="8481748" cy="851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059" y="3889419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40" y="3720347"/>
            <a:ext cx="6970411" cy="901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576" y="5427658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90928" y="4953506"/>
            <a:ext cx="7670446" cy="1589411"/>
            <a:chOff x="3090928" y="4953506"/>
            <a:chExt cx="7670446" cy="158941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1300282" y="1183233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00282" y="2637760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00282" y="4052027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00282" y="5574981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1237" y="528034"/>
            <a:ext cx="383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0" y="1033704"/>
            <a:ext cx="11055010" cy="5813801"/>
          </a:xfrm>
          <a:prstGeom prst="rect">
            <a:avLst/>
          </a:prstGeom>
        </p:spPr>
      </p:pic>
      <p:pic>
        <p:nvPicPr>
          <p:cNvPr id="3" name="20200509_091414 পাঠ-৬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4529" y="1452282"/>
            <a:ext cx="5204012" cy="34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4" y="10496"/>
            <a:ext cx="12229549" cy="6837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8"/>
          <a:stretch/>
        </p:blipFill>
        <p:spPr>
          <a:xfrm>
            <a:off x="7227" y="0"/>
            <a:ext cx="56481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2016" y="231819"/>
            <a:ext cx="401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ছবিটিতে কী দেখা যাচ্ছ?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912" y="1353529"/>
            <a:ext cx="415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কখন কখন হাত ধুই?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016" y="31215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হাত ধুই?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802" y="456644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না ধুইলে কী সমস্যা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73556" y="381119"/>
            <a:ext cx="1081824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73556" y="3270872"/>
            <a:ext cx="1081824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73556" y="1467773"/>
            <a:ext cx="2159356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95698" y="4715747"/>
            <a:ext cx="1692103" cy="347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6" y="0"/>
            <a:ext cx="12248496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174" y="-180308"/>
            <a:ext cx="422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হাত ধুয়ে না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828799"/>
            <a:ext cx="12192000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2" y="0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6" y="1163580"/>
            <a:ext cx="9975365" cy="4887596"/>
          </a:xfrm>
          <a:prstGeom prst="rect">
            <a:avLst/>
          </a:prstGeom>
        </p:spPr>
      </p:pic>
      <p:pic>
        <p:nvPicPr>
          <p:cNvPr id="6" name="20200509_091414 পাঠ-৬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0553" y="6051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752" y="0"/>
            <a:ext cx="4082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6" y="1163580"/>
            <a:ext cx="9975365" cy="48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1"/>
            <a:ext cx="12192000" cy="6816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71" y="191900"/>
            <a:ext cx="5951671" cy="506994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2" y="2154848"/>
            <a:ext cx="11488969" cy="30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144</Words>
  <Application>Microsoft Office PowerPoint</Application>
  <PresentationFormat>Widescreen</PresentationFormat>
  <Paragraphs>37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মামুন</cp:lastModifiedBy>
  <cp:revision>48</cp:revision>
  <dcterms:created xsi:type="dcterms:W3CDTF">2020-04-18T06:55:01Z</dcterms:created>
  <dcterms:modified xsi:type="dcterms:W3CDTF">2020-05-09T03:55:26Z</dcterms:modified>
</cp:coreProperties>
</file>