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62" r:id="rId9"/>
    <p:sldId id="282" r:id="rId10"/>
    <p:sldId id="281" r:id="rId11"/>
    <p:sldId id="264" r:id="rId12"/>
    <p:sldId id="278" r:id="rId13"/>
    <p:sldId id="267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5" autoAdjust="0"/>
    <p:restoredTop sz="94660"/>
  </p:normalViewPr>
  <p:slideViewPr>
    <p:cSldViewPr>
      <p:cViewPr varScale="1">
        <p:scale>
          <a:sx n="111" d="100"/>
          <a:sy n="111" d="100"/>
        </p:scale>
        <p:origin x="23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F06A2-BF5E-45AD-847A-F44AF336E09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9FE7E0-76CE-4540-9B7D-AA35B2D11B8B}">
      <dgm:prSet phldrT="[Text]"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বীরশ্রেষ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্ঠ</a:t>
          </a:r>
          <a:endParaRPr lang="en-US" dirty="0"/>
        </a:p>
      </dgm:t>
    </dgm:pt>
    <dgm:pt modelId="{C553F21A-AC48-4235-A816-57DFC210BB4F}" type="parTrans" cxnId="{31CA3640-7175-4364-B7CE-1EF92928028B}">
      <dgm:prSet/>
      <dgm:spPr/>
      <dgm:t>
        <a:bodyPr/>
        <a:lstStyle/>
        <a:p>
          <a:endParaRPr lang="en-US"/>
        </a:p>
      </dgm:t>
    </dgm:pt>
    <dgm:pt modelId="{B962AD94-2156-4876-8B70-CB22D460D196}" type="sibTrans" cxnId="{31CA3640-7175-4364-B7CE-1EF92928028B}">
      <dgm:prSet/>
      <dgm:spPr/>
      <dgm:t>
        <a:bodyPr/>
        <a:lstStyle/>
        <a:p>
          <a:endParaRPr lang="en-US"/>
        </a:p>
      </dgm:t>
    </dgm:pt>
    <dgm:pt modelId="{18DD1874-6958-4E22-BF73-E23D61B37BC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IN" dirty="0" smtClean="0"/>
            <a:t>মোস্তফা কামাল  </a:t>
          </a:r>
          <a:endParaRPr lang="en-US" dirty="0"/>
        </a:p>
      </dgm:t>
    </dgm:pt>
    <dgm:pt modelId="{EB11B983-7F62-4F45-8B0E-1103A18845B9}" type="parTrans" cxnId="{04748104-F227-4940-807B-78DB7C74E177}">
      <dgm:prSet/>
      <dgm:spPr/>
      <dgm:t>
        <a:bodyPr/>
        <a:lstStyle/>
        <a:p>
          <a:endParaRPr lang="en-US"/>
        </a:p>
      </dgm:t>
    </dgm:pt>
    <dgm:pt modelId="{67513A12-C0E6-4454-B550-489ABE7D908B}" type="sibTrans" cxnId="{04748104-F227-4940-807B-78DB7C74E177}">
      <dgm:prSet/>
      <dgm:spPr/>
      <dgm:t>
        <a:bodyPr/>
        <a:lstStyle/>
        <a:p>
          <a:endParaRPr lang="en-US"/>
        </a:p>
      </dgm:t>
    </dgm:pt>
    <dgm:pt modelId="{4921EB16-E4AB-407E-A2E4-C4D5BEDC509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/>
            <a:t>রুহুল আমিন</a:t>
          </a:r>
          <a:endParaRPr lang="en-US" dirty="0"/>
        </a:p>
      </dgm:t>
    </dgm:pt>
    <dgm:pt modelId="{B0EC95B1-D8CA-4A8B-9502-605F1E9E2548}" type="parTrans" cxnId="{191485AE-8528-45A5-B41A-B7FE60859C72}">
      <dgm:prSet/>
      <dgm:spPr/>
      <dgm:t>
        <a:bodyPr/>
        <a:lstStyle/>
        <a:p>
          <a:endParaRPr lang="en-US"/>
        </a:p>
      </dgm:t>
    </dgm:pt>
    <dgm:pt modelId="{257B65E8-573D-4B9E-BB50-E03016DC6AE0}" type="sibTrans" cxnId="{191485AE-8528-45A5-B41A-B7FE60859C72}">
      <dgm:prSet/>
      <dgm:spPr/>
      <dgm:t>
        <a:bodyPr/>
        <a:lstStyle/>
        <a:p>
          <a:endParaRPr lang="en-US"/>
        </a:p>
      </dgm:t>
    </dgm:pt>
    <dgm:pt modelId="{71691498-3D9E-4041-8496-9CBE10B7E7A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মতিউর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রহমান</a:t>
          </a:r>
          <a:endParaRPr lang="en-US" dirty="0"/>
        </a:p>
      </dgm:t>
    </dgm:pt>
    <dgm:pt modelId="{B0D527F0-70C3-4138-8BF2-07F0688D76DC}" type="parTrans" cxnId="{0439D0D2-FE17-47D0-9008-9D4C37DD87C1}">
      <dgm:prSet/>
      <dgm:spPr/>
      <dgm:t>
        <a:bodyPr/>
        <a:lstStyle/>
        <a:p>
          <a:endParaRPr lang="en-US"/>
        </a:p>
      </dgm:t>
    </dgm:pt>
    <dgm:pt modelId="{3512A68F-4F29-40AC-968F-319A66A0A9C2}" type="sibTrans" cxnId="{0439D0D2-FE17-47D0-9008-9D4C37DD87C1}">
      <dgm:prSet/>
      <dgm:spPr/>
      <dgm:t>
        <a:bodyPr/>
        <a:lstStyle/>
        <a:p>
          <a:endParaRPr lang="en-US"/>
        </a:p>
      </dgm:t>
    </dgm:pt>
    <dgm:pt modelId="{E3FCDA22-5C18-40C6-AE5F-B651D8D9842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হামিদুর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রহমান</a:t>
          </a:r>
          <a:endParaRPr lang="en-US" dirty="0"/>
        </a:p>
      </dgm:t>
    </dgm:pt>
    <dgm:pt modelId="{CC2E2996-4999-4A5B-A6F7-2A8874CF2359}" type="parTrans" cxnId="{0E922D0F-9E08-4ED3-B0E6-EB6AD21AE35B}">
      <dgm:prSet/>
      <dgm:spPr/>
      <dgm:t>
        <a:bodyPr/>
        <a:lstStyle/>
        <a:p>
          <a:endParaRPr lang="en-US"/>
        </a:p>
      </dgm:t>
    </dgm:pt>
    <dgm:pt modelId="{D540909E-2A7A-4632-B826-1B213C3BDCF3}" type="sibTrans" cxnId="{0E922D0F-9E08-4ED3-B0E6-EB6AD21AE35B}">
      <dgm:prSet/>
      <dgm:spPr/>
      <dgm:t>
        <a:bodyPr/>
        <a:lstStyle/>
        <a:p>
          <a:endParaRPr lang="en-US"/>
        </a:p>
      </dgm:t>
    </dgm:pt>
    <dgm:pt modelId="{C18E3B2C-B3E8-4BC3-920B-952149901F9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61D6350-BE51-4B64-A809-F3E0A64B6134}" type="parTrans" cxnId="{7BCF115B-A04D-4E1A-BCF9-ED1FB9CDE455}">
      <dgm:prSet/>
      <dgm:spPr/>
      <dgm:t>
        <a:bodyPr/>
        <a:lstStyle/>
        <a:p>
          <a:endParaRPr lang="en-US"/>
        </a:p>
      </dgm:t>
    </dgm:pt>
    <dgm:pt modelId="{157416E3-70B3-4116-BC9E-47076F9A37FA}" type="sibTrans" cxnId="{7BCF115B-A04D-4E1A-BCF9-ED1FB9CDE455}">
      <dgm:prSet/>
      <dgm:spPr/>
      <dgm:t>
        <a:bodyPr/>
        <a:lstStyle/>
        <a:p>
          <a:endParaRPr lang="en-US"/>
        </a:p>
      </dgm:t>
    </dgm:pt>
    <dgm:pt modelId="{496A5C0A-64A7-442F-829D-339E40054CF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45E5D8E-B3E2-4E63-A32D-41224382155E}" type="parTrans" cxnId="{7CEB0EE8-6B4F-47DD-A5BF-C1B76040993A}">
      <dgm:prSet/>
      <dgm:spPr/>
      <dgm:t>
        <a:bodyPr/>
        <a:lstStyle/>
        <a:p>
          <a:endParaRPr lang="en-US"/>
        </a:p>
      </dgm:t>
    </dgm:pt>
    <dgm:pt modelId="{446BA05F-8B99-4C8A-9F8F-821D10ED28A6}" type="sibTrans" cxnId="{7CEB0EE8-6B4F-47DD-A5BF-C1B76040993A}">
      <dgm:prSet/>
      <dgm:spPr/>
      <dgm:t>
        <a:bodyPr/>
        <a:lstStyle/>
        <a:p>
          <a:endParaRPr lang="en-US"/>
        </a:p>
      </dgm:t>
    </dgm:pt>
    <dgm:pt modelId="{623FA23A-57BF-4CAB-9354-68BE2DA4F39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FBA4A99-83DF-4287-BF92-07FACA6F2A31}" type="parTrans" cxnId="{07023BF2-97B0-444F-B7B9-CEC8389C094E}">
      <dgm:prSet/>
      <dgm:spPr/>
      <dgm:t>
        <a:bodyPr/>
        <a:lstStyle/>
        <a:p>
          <a:endParaRPr lang="en-US"/>
        </a:p>
      </dgm:t>
    </dgm:pt>
    <dgm:pt modelId="{DD6606F5-1D43-4BB9-8939-EB5688B81BBB}" type="sibTrans" cxnId="{07023BF2-97B0-444F-B7B9-CEC8389C094E}">
      <dgm:prSet/>
      <dgm:spPr/>
      <dgm:t>
        <a:bodyPr/>
        <a:lstStyle/>
        <a:p>
          <a:endParaRPr lang="en-US"/>
        </a:p>
      </dgm:t>
    </dgm:pt>
    <dgm:pt modelId="{6208F5A0-CA78-4470-8A2E-6E249EE5E213}" type="pres">
      <dgm:prSet presAssocID="{B34F06A2-BF5E-45AD-847A-F44AF336E0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6C6276-8622-43BB-8899-E435900F83B7}" type="pres">
      <dgm:prSet presAssocID="{B79FE7E0-76CE-4540-9B7D-AA35B2D11B8B}" presName="centerShape" presStyleLbl="node0" presStyleIdx="0" presStyleCnt="1"/>
      <dgm:spPr/>
      <dgm:t>
        <a:bodyPr/>
        <a:lstStyle/>
        <a:p>
          <a:endParaRPr lang="en-US"/>
        </a:p>
      </dgm:t>
    </dgm:pt>
    <dgm:pt modelId="{A6B82CA4-DD0B-4DB5-AC71-B98D411CE764}" type="pres">
      <dgm:prSet presAssocID="{EB11B983-7F62-4F45-8B0E-1103A18845B9}" presName="parTrans" presStyleLbl="sibTrans2D1" presStyleIdx="0" presStyleCnt="7"/>
      <dgm:spPr/>
      <dgm:t>
        <a:bodyPr/>
        <a:lstStyle/>
        <a:p>
          <a:endParaRPr lang="en-US"/>
        </a:p>
      </dgm:t>
    </dgm:pt>
    <dgm:pt modelId="{4E677637-2739-4BCE-AAE7-E9DADB518371}" type="pres">
      <dgm:prSet presAssocID="{EB11B983-7F62-4F45-8B0E-1103A18845B9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23B0FEA-1BA7-49D2-A014-72FE0EBFDCF9}" type="pres">
      <dgm:prSet presAssocID="{18DD1874-6958-4E22-BF73-E23D61B37BC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BCCF1-E057-49D8-8DB4-E88386179D50}" type="pres">
      <dgm:prSet presAssocID="{B0EC95B1-D8CA-4A8B-9502-605F1E9E2548}" presName="parTrans" presStyleLbl="sibTrans2D1" presStyleIdx="1" presStyleCnt="7"/>
      <dgm:spPr/>
      <dgm:t>
        <a:bodyPr/>
        <a:lstStyle/>
        <a:p>
          <a:endParaRPr lang="en-US"/>
        </a:p>
      </dgm:t>
    </dgm:pt>
    <dgm:pt modelId="{86458F18-0618-4920-91CB-A7FE5939C580}" type="pres">
      <dgm:prSet presAssocID="{B0EC95B1-D8CA-4A8B-9502-605F1E9E2548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F4EBFE6-1882-4C48-AC79-0FDDABD6C192}" type="pres">
      <dgm:prSet presAssocID="{4921EB16-E4AB-407E-A2E4-C4D5BEDC509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F9EBE-B5D2-4484-B495-12F951B2D807}" type="pres">
      <dgm:prSet presAssocID="{5FBA4A99-83DF-4287-BF92-07FACA6F2A3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C62801A7-5071-4B70-B93B-01D27207B382}" type="pres">
      <dgm:prSet presAssocID="{5FBA4A99-83DF-4287-BF92-07FACA6F2A3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46564ACD-07C6-43F5-A838-BB97AE2FE55C}" type="pres">
      <dgm:prSet presAssocID="{623FA23A-57BF-4CAB-9354-68BE2DA4F39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4FC02-E961-4AF2-BDB0-1383126D7AE8}" type="pres">
      <dgm:prSet presAssocID="{561D6350-BE51-4B64-A809-F3E0A64B613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DE78C45D-86F2-4A9D-BBD3-561B5B4374C9}" type="pres">
      <dgm:prSet presAssocID="{561D6350-BE51-4B64-A809-F3E0A64B613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3806446B-8287-4B19-AAF0-79D5ACD5EF8A}" type="pres">
      <dgm:prSet presAssocID="{C18E3B2C-B3E8-4BC3-920B-952149901F9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95441-5B52-4CEF-BE75-3D9533AAA9AF}" type="pres">
      <dgm:prSet presAssocID="{545E5D8E-B3E2-4E63-A32D-41224382155E}" presName="parTrans" presStyleLbl="sibTrans2D1" presStyleIdx="4" presStyleCnt="7"/>
      <dgm:spPr/>
      <dgm:t>
        <a:bodyPr/>
        <a:lstStyle/>
        <a:p>
          <a:endParaRPr lang="en-US"/>
        </a:p>
      </dgm:t>
    </dgm:pt>
    <dgm:pt modelId="{33B97B02-4E5F-4C8F-B779-F1EB9A52DEFF}" type="pres">
      <dgm:prSet presAssocID="{545E5D8E-B3E2-4E63-A32D-41224382155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1FC2D7BE-C582-4DDA-B025-187E690B98E3}" type="pres">
      <dgm:prSet presAssocID="{496A5C0A-64A7-442F-829D-339E40054CF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FCD68-7C02-4489-9E04-011D29FC83B4}" type="pres">
      <dgm:prSet presAssocID="{B0D527F0-70C3-4138-8BF2-07F0688D76DC}" presName="parTrans" presStyleLbl="sibTrans2D1" presStyleIdx="5" presStyleCnt="7"/>
      <dgm:spPr/>
      <dgm:t>
        <a:bodyPr/>
        <a:lstStyle/>
        <a:p>
          <a:endParaRPr lang="en-US"/>
        </a:p>
      </dgm:t>
    </dgm:pt>
    <dgm:pt modelId="{9C58B8A3-CB78-4128-B9E7-EE3CC2B2BC96}" type="pres">
      <dgm:prSet presAssocID="{B0D527F0-70C3-4138-8BF2-07F0688D76DC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E5ABFDA-8645-4CA0-B0E6-82AE4B275D53}" type="pres">
      <dgm:prSet presAssocID="{71691498-3D9E-4041-8496-9CBE10B7E7A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8618A-0AD2-4B50-8DF7-DFBF6EF4392E}" type="pres">
      <dgm:prSet presAssocID="{CC2E2996-4999-4A5B-A6F7-2A8874CF2359}" presName="parTrans" presStyleLbl="sibTrans2D1" presStyleIdx="6" presStyleCnt="7"/>
      <dgm:spPr/>
      <dgm:t>
        <a:bodyPr/>
        <a:lstStyle/>
        <a:p>
          <a:endParaRPr lang="en-US"/>
        </a:p>
      </dgm:t>
    </dgm:pt>
    <dgm:pt modelId="{C3833566-25A5-4689-BD33-1B0F14EDF441}" type="pres">
      <dgm:prSet presAssocID="{CC2E2996-4999-4A5B-A6F7-2A8874CF2359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9550E5F-82A8-4044-979A-35D3870E5091}" type="pres">
      <dgm:prSet presAssocID="{E3FCDA22-5C18-40C6-AE5F-B651D8D9842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08C9E-8306-47BA-9BFE-428FD0E426C2}" type="presOf" srcId="{B0D527F0-70C3-4138-8BF2-07F0688D76DC}" destId="{409FCD68-7C02-4489-9E04-011D29FC83B4}" srcOrd="0" destOrd="0" presId="urn:microsoft.com/office/officeart/2005/8/layout/radial5"/>
    <dgm:cxn modelId="{5E3899E5-6C49-4B6B-AC9B-2F28216943ED}" type="presOf" srcId="{623FA23A-57BF-4CAB-9354-68BE2DA4F395}" destId="{46564ACD-07C6-43F5-A838-BB97AE2FE55C}" srcOrd="0" destOrd="0" presId="urn:microsoft.com/office/officeart/2005/8/layout/radial5"/>
    <dgm:cxn modelId="{2E0DF1D3-1ED5-4E35-B556-BC877DF5DD1D}" type="presOf" srcId="{561D6350-BE51-4B64-A809-F3E0A64B6134}" destId="{4F74FC02-E961-4AF2-BDB0-1383126D7AE8}" srcOrd="0" destOrd="0" presId="urn:microsoft.com/office/officeart/2005/8/layout/radial5"/>
    <dgm:cxn modelId="{0E922D0F-9E08-4ED3-B0E6-EB6AD21AE35B}" srcId="{B79FE7E0-76CE-4540-9B7D-AA35B2D11B8B}" destId="{E3FCDA22-5C18-40C6-AE5F-B651D8D98426}" srcOrd="6" destOrd="0" parTransId="{CC2E2996-4999-4A5B-A6F7-2A8874CF2359}" sibTransId="{D540909E-2A7A-4632-B826-1B213C3BDCF3}"/>
    <dgm:cxn modelId="{D779362F-D3CA-46B4-A5A9-4F2DCE1B05A3}" type="presOf" srcId="{496A5C0A-64A7-442F-829D-339E40054CFF}" destId="{1FC2D7BE-C582-4DDA-B025-187E690B98E3}" srcOrd="0" destOrd="0" presId="urn:microsoft.com/office/officeart/2005/8/layout/radial5"/>
    <dgm:cxn modelId="{AEFC6F99-D0B8-48CD-919C-5D4F985D5FEE}" type="presOf" srcId="{71691498-3D9E-4041-8496-9CBE10B7E7A0}" destId="{DE5ABFDA-8645-4CA0-B0E6-82AE4B275D53}" srcOrd="0" destOrd="0" presId="urn:microsoft.com/office/officeart/2005/8/layout/radial5"/>
    <dgm:cxn modelId="{31CA3640-7175-4364-B7CE-1EF92928028B}" srcId="{B34F06A2-BF5E-45AD-847A-F44AF336E09E}" destId="{B79FE7E0-76CE-4540-9B7D-AA35B2D11B8B}" srcOrd="0" destOrd="0" parTransId="{C553F21A-AC48-4235-A816-57DFC210BB4F}" sibTransId="{B962AD94-2156-4876-8B70-CB22D460D196}"/>
    <dgm:cxn modelId="{A67E2BE7-B695-476E-979A-0A455F5F7FBE}" type="presOf" srcId="{B0EC95B1-D8CA-4A8B-9502-605F1E9E2548}" destId="{86458F18-0618-4920-91CB-A7FE5939C580}" srcOrd="1" destOrd="0" presId="urn:microsoft.com/office/officeart/2005/8/layout/radial5"/>
    <dgm:cxn modelId="{97B4FF83-8CA2-4AC2-B720-C2FB38541B6D}" type="presOf" srcId="{545E5D8E-B3E2-4E63-A32D-41224382155E}" destId="{66E95441-5B52-4CEF-BE75-3D9533AAA9AF}" srcOrd="0" destOrd="0" presId="urn:microsoft.com/office/officeart/2005/8/layout/radial5"/>
    <dgm:cxn modelId="{269E7B4A-79F8-48FD-884B-E6EE5A4A3AB8}" type="presOf" srcId="{B0D527F0-70C3-4138-8BF2-07F0688D76DC}" destId="{9C58B8A3-CB78-4128-B9E7-EE3CC2B2BC96}" srcOrd="1" destOrd="0" presId="urn:microsoft.com/office/officeart/2005/8/layout/radial5"/>
    <dgm:cxn modelId="{191485AE-8528-45A5-B41A-B7FE60859C72}" srcId="{B79FE7E0-76CE-4540-9B7D-AA35B2D11B8B}" destId="{4921EB16-E4AB-407E-A2E4-C4D5BEDC5098}" srcOrd="1" destOrd="0" parTransId="{B0EC95B1-D8CA-4A8B-9502-605F1E9E2548}" sibTransId="{257B65E8-573D-4B9E-BB50-E03016DC6AE0}"/>
    <dgm:cxn modelId="{04748104-F227-4940-807B-78DB7C74E177}" srcId="{B79FE7E0-76CE-4540-9B7D-AA35B2D11B8B}" destId="{18DD1874-6958-4E22-BF73-E23D61B37BC3}" srcOrd="0" destOrd="0" parTransId="{EB11B983-7F62-4F45-8B0E-1103A18845B9}" sibTransId="{67513A12-C0E6-4454-B550-489ABE7D908B}"/>
    <dgm:cxn modelId="{2BF4A11F-02CF-4EB9-87C6-B439ED7EAC82}" type="presOf" srcId="{EB11B983-7F62-4F45-8B0E-1103A18845B9}" destId="{4E677637-2739-4BCE-AAE7-E9DADB518371}" srcOrd="1" destOrd="0" presId="urn:microsoft.com/office/officeart/2005/8/layout/radial5"/>
    <dgm:cxn modelId="{A7A4358A-423D-4F8E-B641-4B5FD2DCE9E1}" type="presOf" srcId="{B79FE7E0-76CE-4540-9B7D-AA35B2D11B8B}" destId="{196C6276-8622-43BB-8899-E435900F83B7}" srcOrd="0" destOrd="0" presId="urn:microsoft.com/office/officeart/2005/8/layout/radial5"/>
    <dgm:cxn modelId="{A8AC81C7-9AFE-4A9C-B6F6-F8375152DB7C}" type="presOf" srcId="{E3FCDA22-5C18-40C6-AE5F-B651D8D98426}" destId="{39550E5F-82A8-4044-979A-35D3870E5091}" srcOrd="0" destOrd="0" presId="urn:microsoft.com/office/officeart/2005/8/layout/radial5"/>
    <dgm:cxn modelId="{AC82542B-311B-4025-904A-1525B5BC70DB}" type="presOf" srcId="{B0EC95B1-D8CA-4A8B-9502-605F1E9E2548}" destId="{F8ABCCF1-E057-49D8-8DB4-E88386179D50}" srcOrd="0" destOrd="0" presId="urn:microsoft.com/office/officeart/2005/8/layout/radial5"/>
    <dgm:cxn modelId="{2A1FFF65-16AA-45D2-9BF6-ECB9FBA6B5B2}" type="presOf" srcId="{CC2E2996-4999-4A5B-A6F7-2A8874CF2359}" destId="{AE48618A-0AD2-4B50-8DF7-DFBF6EF4392E}" srcOrd="0" destOrd="0" presId="urn:microsoft.com/office/officeart/2005/8/layout/radial5"/>
    <dgm:cxn modelId="{0439D0D2-FE17-47D0-9008-9D4C37DD87C1}" srcId="{B79FE7E0-76CE-4540-9B7D-AA35B2D11B8B}" destId="{71691498-3D9E-4041-8496-9CBE10B7E7A0}" srcOrd="5" destOrd="0" parTransId="{B0D527F0-70C3-4138-8BF2-07F0688D76DC}" sibTransId="{3512A68F-4F29-40AC-968F-319A66A0A9C2}"/>
    <dgm:cxn modelId="{10E1B681-8D19-4EB4-940B-15C389DCAB2D}" type="presOf" srcId="{561D6350-BE51-4B64-A809-F3E0A64B6134}" destId="{DE78C45D-86F2-4A9D-BBD3-561B5B4374C9}" srcOrd="1" destOrd="0" presId="urn:microsoft.com/office/officeart/2005/8/layout/radial5"/>
    <dgm:cxn modelId="{558E38A1-F37C-47F0-A571-4709CC96F39B}" type="presOf" srcId="{EB11B983-7F62-4F45-8B0E-1103A18845B9}" destId="{A6B82CA4-DD0B-4DB5-AC71-B98D411CE764}" srcOrd="0" destOrd="0" presId="urn:microsoft.com/office/officeart/2005/8/layout/radial5"/>
    <dgm:cxn modelId="{07CEB07A-4EB7-40CB-B1E5-8405526A613E}" type="presOf" srcId="{5FBA4A99-83DF-4287-BF92-07FACA6F2A31}" destId="{DF2F9EBE-B5D2-4484-B495-12F951B2D807}" srcOrd="0" destOrd="0" presId="urn:microsoft.com/office/officeart/2005/8/layout/radial5"/>
    <dgm:cxn modelId="{FE5514B5-9A89-4073-87FC-B3D68CD6A1E4}" type="presOf" srcId="{CC2E2996-4999-4A5B-A6F7-2A8874CF2359}" destId="{C3833566-25A5-4689-BD33-1B0F14EDF441}" srcOrd="1" destOrd="0" presId="urn:microsoft.com/office/officeart/2005/8/layout/radial5"/>
    <dgm:cxn modelId="{45BAEB0F-1109-43F7-B595-FB4FDBBF73A2}" type="presOf" srcId="{C18E3B2C-B3E8-4BC3-920B-952149901F98}" destId="{3806446B-8287-4B19-AAF0-79D5ACD5EF8A}" srcOrd="0" destOrd="0" presId="urn:microsoft.com/office/officeart/2005/8/layout/radial5"/>
    <dgm:cxn modelId="{8CE66B3F-851F-400C-B1B8-D8A2CD947923}" type="presOf" srcId="{4921EB16-E4AB-407E-A2E4-C4D5BEDC5098}" destId="{1F4EBFE6-1882-4C48-AC79-0FDDABD6C192}" srcOrd="0" destOrd="0" presId="urn:microsoft.com/office/officeart/2005/8/layout/radial5"/>
    <dgm:cxn modelId="{7BCF115B-A04D-4E1A-BCF9-ED1FB9CDE455}" srcId="{B79FE7E0-76CE-4540-9B7D-AA35B2D11B8B}" destId="{C18E3B2C-B3E8-4BC3-920B-952149901F98}" srcOrd="3" destOrd="0" parTransId="{561D6350-BE51-4B64-A809-F3E0A64B6134}" sibTransId="{157416E3-70B3-4116-BC9E-47076F9A37FA}"/>
    <dgm:cxn modelId="{82E8A425-BAFA-4ABC-B2DF-97FAF6A970F1}" type="presOf" srcId="{545E5D8E-B3E2-4E63-A32D-41224382155E}" destId="{33B97B02-4E5F-4C8F-B779-F1EB9A52DEFF}" srcOrd="1" destOrd="0" presId="urn:microsoft.com/office/officeart/2005/8/layout/radial5"/>
    <dgm:cxn modelId="{07023BF2-97B0-444F-B7B9-CEC8389C094E}" srcId="{B79FE7E0-76CE-4540-9B7D-AA35B2D11B8B}" destId="{623FA23A-57BF-4CAB-9354-68BE2DA4F395}" srcOrd="2" destOrd="0" parTransId="{5FBA4A99-83DF-4287-BF92-07FACA6F2A31}" sibTransId="{DD6606F5-1D43-4BB9-8939-EB5688B81BBB}"/>
    <dgm:cxn modelId="{BF08040C-7071-496E-B727-A0F6D2AA91C3}" type="presOf" srcId="{5FBA4A99-83DF-4287-BF92-07FACA6F2A31}" destId="{C62801A7-5071-4B70-B93B-01D27207B382}" srcOrd="1" destOrd="0" presId="urn:microsoft.com/office/officeart/2005/8/layout/radial5"/>
    <dgm:cxn modelId="{9A25D190-EF83-4468-811E-AE669C1B91B0}" type="presOf" srcId="{B34F06A2-BF5E-45AD-847A-F44AF336E09E}" destId="{6208F5A0-CA78-4470-8A2E-6E249EE5E213}" srcOrd="0" destOrd="0" presId="urn:microsoft.com/office/officeart/2005/8/layout/radial5"/>
    <dgm:cxn modelId="{E35F476C-F72E-4ACA-95EA-2455D7641EE0}" type="presOf" srcId="{18DD1874-6958-4E22-BF73-E23D61B37BC3}" destId="{123B0FEA-1BA7-49D2-A014-72FE0EBFDCF9}" srcOrd="0" destOrd="0" presId="urn:microsoft.com/office/officeart/2005/8/layout/radial5"/>
    <dgm:cxn modelId="{7CEB0EE8-6B4F-47DD-A5BF-C1B76040993A}" srcId="{B79FE7E0-76CE-4540-9B7D-AA35B2D11B8B}" destId="{496A5C0A-64A7-442F-829D-339E40054CFF}" srcOrd="4" destOrd="0" parTransId="{545E5D8E-B3E2-4E63-A32D-41224382155E}" sibTransId="{446BA05F-8B99-4C8A-9F8F-821D10ED28A6}"/>
    <dgm:cxn modelId="{CB95BA78-BCA7-414B-A88D-6C0535734CCB}" type="presParOf" srcId="{6208F5A0-CA78-4470-8A2E-6E249EE5E213}" destId="{196C6276-8622-43BB-8899-E435900F83B7}" srcOrd="0" destOrd="0" presId="urn:microsoft.com/office/officeart/2005/8/layout/radial5"/>
    <dgm:cxn modelId="{828D1DEF-2DC4-462B-844B-06DFB992D056}" type="presParOf" srcId="{6208F5A0-CA78-4470-8A2E-6E249EE5E213}" destId="{A6B82CA4-DD0B-4DB5-AC71-B98D411CE764}" srcOrd="1" destOrd="0" presId="urn:microsoft.com/office/officeart/2005/8/layout/radial5"/>
    <dgm:cxn modelId="{BF682103-469A-4F72-A473-265C01CE02DE}" type="presParOf" srcId="{A6B82CA4-DD0B-4DB5-AC71-B98D411CE764}" destId="{4E677637-2739-4BCE-AAE7-E9DADB518371}" srcOrd="0" destOrd="0" presId="urn:microsoft.com/office/officeart/2005/8/layout/radial5"/>
    <dgm:cxn modelId="{BFE83754-661B-452A-B402-A5C7535D1F27}" type="presParOf" srcId="{6208F5A0-CA78-4470-8A2E-6E249EE5E213}" destId="{123B0FEA-1BA7-49D2-A014-72FE0EBFDCF9}" srcOrd="2" destOrd="0" presId="urn:microsoft.com/office/officeart/2005/8/layout/radial5"/>
    <dgm:cxn modelId="{C57AFB3D-6EA3-49B0-9DE3-A5D87454DA90}" type="presParOf" srcId="{6208F5A0-CA78-4470-8A2E-6E249EE5E213}" destId="{F8ABCCF1-E057-49D8-8DB4-E88386179D50}" srcOrd="3" destOrd="0" presId="urn:microsoft.com/office/officeart/2005/8/layout/radial5"/>
    <dgm:cxn modelId="{B137F9D5-5B1D-419F-AC6B-04A9AB54B560}" type="presParOf" srcId="{F8ABCCF1-E057-49D8-8DB4-E88386179D50}" destId="{86458F18-0618-4920-91CB-A7FE5939C580}" srcOrd="0" destOrd="0" presId="urn:microsoft.com/office/officeart/2005/8/layout/radial5"/>
    <dgm:cxn modelId="{F39372A3-C946-46A7-A422-BC6109FEEC59}" type="presParOf" srcId="{6208F5A0-CA78-4470-8A2E-6E249EE5E213}" destId="{1F4EBFE6-1882-4C48-AC79-0FDDABD6C192}" srcOrd="4" destOrd="0" presId="urn:microsoft.com/office/officeart/2005/8/layout/radial5"/>
    <dgm:cxn modelId="{451A66A5-FB31-4D91-AF0E-33ABAAE79642}" type="presParOf" srcId="{6208F5A0-CA78-4470-8A2E-6E249EE5E213}" destId="{DF2F9EBE-B5D2-4484-B495-12F951B2D807}" srcOrd="5" destOrd="0" presId="urn:microsoft.com/office/officeart/2005/8/layout/radial5"/>
    <dgm:cxn modelId="{8B5C608F-473F-41DF-98A6-5EBC5D4F5EB7}" type="presParOf" srcId="{DF2F9EBE-B5D2-4484-B495-12F951B2D807}" destId="{C62801A7-5071-4B70-B93B-01D27207B382}" srcOrd="0" destOrd="0" presId="urn:microsoft.com/office/officeart/2005/8/layout/radial5"/>
    <dgm:cxn modelId="{5BC3FB73-25D4-4D68-90BF-305D24C8D53F}" type="presParOf" srcId="{6208F5A0-CA78-4470-8A2E-6E249EE5E213}" destId="{46564ACD-07C6-43F5-A838-BB97AE2FE55C}" srcOrd="6" destOrd="0" presId="urn:microsoft.com/office/officeart/2005/8/layout/radial5"/>
    <dgm:cxn modelId="{94DD846C-BE32-4A6F-8541-B1C26720C52C}" type="presParOf" srcId="{6208F5A0-CA78-4470-8A2E-6E249EE5E213}" destId="{4F74FC02-E961-4AF2-BDB0-1383126D7AE8}" srcOrd="7" destOrd="0" presId="urn:microsoft.com/office/officeart/2005/8/layout/radial5"/>
    <dgm:cxn modelId="{99BCBC1C-97DF-4554-B05D-E8ADE965BB7A}" type="presParOf" srcId="{4F74FC02-E961-4AF2-BDB0-1383126D7AE8}" destId="{DE78C45D-86F2-4A9D-BBD3-561B5B4374C9}" srcOrd="0" destOrd="0" presId="urn:microsoft.com/office/officeart/2005/8/layout/radial5"/>
    <dgm:cxn modelId="{13A4343C-3D8F-4BE9-AD16-1E517B75C7F8}" type="presParOf" srcId="{6208F5A0-CA78-4470-8A2E-6E249EE5E213}" destId="{3806446B-8287-4B19-AAF0-79D5ACD5EF8A}" srcOrd="8" destOrd="0" presId="urn:microsoft.com/office/officeart/2005/8/layout/radial5"/>
    <dgm:cxn modelId="{2950B0C9-FA21-4E9C-BEF7-C94F25CAB23B}" type="presParOf" srcId="{6208F5A0-CA78-4470-8A2E-6E249EE5E213}" destId="{66E95441-5B52-4CEF-BE75-3D9533AAA9AF}" srcOrd="9" destOrd="0" presId="urn:microsoft.com/office/officeart/2005/8/layout/radial5"/>
    <dgm:cxn modelId="{8D1906C8-850D-49DC-BDC4-FB96B9A37739}" type="presParOf" srcId="{66E95441-5B52-4CEF-BE75-3D9533AAA9AF}" destId="{33B97B02-4E5F-4C8F-B779-F1EB9A52DEFF}" srcOrd="0" destOrd="0" presId="urn:microsoft.com/office/officeart/2005/8/layout/radial5"/>
    <dgm:cxn modelId="{956E4C87-176C-44F0-9A66-E6E5CD6D830F}" type="presParOf" srcId="{6208F5A0-CA78-4470-8A2E-6E249EE5E213}" destId="{1FC2D7BE-C582-4DDA-B025-187E690B98E3}" srcOrd="10" destOrd="0" presId="urn:microsoft.com/office/officeart/2005/8/layout/radial5"/>
    <dgm:cxn modelId="{4F2BCC9F-9EA0-4279-96B4-21F922B0C008}" type="presParOf" srcId="{6208F5A0-CA78-4470-8A2E-6E249EE5E213}" destId="{409FCD68-7C02-4489-9E04-011D29FC83B4}" srcOrd="11" destOrd="0" presId="urn:microsoft.com/office/officeart/2005/8/layout/radial5"/>
    <dgm:cxn modelId="{73D3AC8B-5CA2-4EBC-B542-0ED4B8F16395}" type="presParOf" srcId="{409FCD68-7C02-4489-9E04-011D29FC83B4}" destId="{9C58B8A3-CB78-4128-B9E7-EE3CC2B2BC96}" srcOrd="0" destOrd="0" presId="urn:microsoft.com/office/officeart/2005/8/layout/radial5"/>
    <dgm:cxn modelId="{E7E48829-B462-48DD-B854-B6DC34C09246}" type="presParOf" srcId="{6208F5A0-CA78-4470-8A2E-6E249EE5E213}" destId="{DE5ABFDA-8645-4CA0-B0E6-82AE4B275D53}" srcOrd="12" destOrd="0" presId="urn:microsoft.com/office/officeart/2005/8/layout/radial5"/>
    <dgm:cxn modelId="{559209CF-F3A1-495C-8F5D-2B637C2737A7}" type="presParOf" srcId="{6208F5A0-CA78-4470-8A2E-6E249EE5E213}" destId="{AE48618A-0AD2-4B50-8DF7-DFBF6EF4392E}" srcOrd="13" destOrd="0" presId="urn:microsoft.com/office/officeart/2005/8/layout/radial5"/>
    <dgm:cxn modelId="{EFF95497-7B11-49A1-B781-2A5EA01761FD}" type="presParOf" srcId="{AE48618A-0AD2-4B50-8DF7-DFBF6EF4392E}" destId="{C3833566-25A5-4689-BD33-1B0F14EDF441}" srcOrd="0" destOrd="0" presId="urn:microsoft.com/office/officeart/2005/8/layout/radial5"/>
    <dgm:cxn modelId="{670F4EBD-8EBE-4145-883E-CE02C3DD3573}" type="presParOf" srcId="{6208F5A0-CA78-4470-8A2E-6E249EE5E213}" destId="{39550E5F-82A8-4044-979A-35D3870E509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80869-3BEB-440C-9117-D5619F3AFBAF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E3596-00D0-495D-A1E4-79DD43CEC5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1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43199" y="-2590800"/>
            <a:ext cx="6705600" cy="12039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810000" y="838200"/>
            <a:ext cx="4038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6" name="Picture 5" descr="flower_1_by_moonglowlilly-d5uwf5a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1" y="2209800"/>
            <a:ext cx="647700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1970459"/>
              </p:ext>
            </p:extLst>
          </p:nvPr>
        </p:nvGraphicFramePr>
        <p:xfrm>
          <a:off x="1066800" y="0"/>
          <a:ext cx="10058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0" y="3733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05800" y="3595647"/>
            <a:ext cx="121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আব্দুর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রউফ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484733"/>
            <a:ext cx="1371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মহিউদ্দিন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5519597"/>
            <a:ext cx="1447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নুরমোহাম্মদ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শেখ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7620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নং পৃষ্ঠা খোল এবং নীরবে পড়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7620000" cy="586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95400"/>
            <a:ext cx="40386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295400" y="3962400"/>
            <a:ext cx="9753600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৭টি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দলে ভাগ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একজন বীরশ্রেষ্ঠ সম্পর্কে দুটি বাক্য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9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16002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8811" y="244732"/>
            <a:ext cx="7848602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58667"/>
              </p:ext>
            </p:extLst>
          </p:nvPr>
        </p:nvGraphicFramePr>
        <p:xfrm>
          <a:off x="228600" y="1066798"/>
          <a:ext cx="11582400" cy="57912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46421"/>
                <a:gridCol w="5935979"/>
              </a:tblGrid>
              <a:tr h="984806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বাম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ডান</a:t>
                      </a:r>
                      <a:r>
                        <a:rPr lang="bn-IN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</a:tr>
              <a:tr h="1221160">
                <a:tc>
                  <a:txBody>
                    <a:bodyPr/>
                    <a:lstStyle/>
                    <a:p>
                      <a:pPr algn="l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মুক্তিবাহিনী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প্রধান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লেফটে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ন্যান্ট জেনারেল জগজিৎ  সিং অরোরা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21160">
                <a:tc>
                  <a:txBody>
                    <a:bodyPr/>
                    <a:lstStyle/>
                    <a:p>
                      <a:pPr algn="l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পাকিস্তানের এদেশীয়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সহযোগী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জেনারেল মুহাম্মদ আতাউল গনি ওস মানী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21160">
                <a:tc>
                  <a:txBody>
                    <a:bodyPr/>
                    <a:lstStyle/>
                    <a:p>
                      <a:pPr algn="l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মুক্তি্যুদ্ধে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সাহসিকতা ওত্যাগের জন্য দেওয়া সর্বোচ পুরস্কার</a:t>
                      </a:r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রাজাকার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9669">
                <a:tc>
                  <a:txBody>
                    <a:bodyPr/>
                    <a:lstStyle/>
                    <a:p>
                      <a:pPr algn="l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যৌথবাহিনী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প্রধান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bn-IN" sz="2800" smtClean="0">
                          <a:latin typeface="NikoshBAN" pitchFamily="2" charset="0"/>
                          <a:cs typeface="NikoshBAN" pitchFamily="2" charset="0"/>
                        </a:rPr>
                        <a:t>বীরশ্রেষ্ঠ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32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733800" y="2514601"/>
            <a:ext cx="1981200" cy="10434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64092" y="3641466"/>
            <a:ext cx="1375195" cy="10067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3487" y="4986399"/>
            <a:ext cx="1299713" cy="8238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00400" y="2666998"/>
            <a:ext cx="2738887" cy="32385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6200"/>
            <a:ext cx="118872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5921" y="1524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D1508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4800" b="1" dirty="0" err="1">
                <a:solidFill>
                  <a:srgbClr val="D1508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বাড়ির</a:t>
            </a:r>
            <a:r>
              <a:rPr lang="en-US" sz="4800" b="1" dirty="0">
                <a:solidFill>
                  <a:srgbClr val="D1508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D15089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endParaRPr lang="en-US" sz="4800" b="1" dirty="0">
              <a:solidFill>
                <a:srgbClr val="D15089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761" y="1104903"/>
            <a:ext cx="3276600" cy="220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600200" y="4041435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জন বীরশ্রেষ্ঠ পরিবাররের সদস্যকে ধন্যবাদ জানিয়ে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৬/৭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বক্তৃতা 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897" y="981368"/>
            <a:ext cx="2158187" cy="94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সবাইকে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9388" y="4516019"/>
            <a:ext cx="4242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    </a:t>
            </a:r>
            <a:r>
              <a:rPr lang="en-US" sz="6600" b="1" dirty="0" err="1">
                <a:solidFill>
                  <a:srgbClr val="C00000"/>
                </a:solidFill>
              </a:rPr>
              <a:t>ধন্যবাদ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2220" y="2855329"/>
            <a:ext cx="1468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6600"/>
                </a:solidFill>
              </a:rPr>
              <a:t>অনেক</a:t>
            </a:r>
            <a:endParaRPr lang="en-US" sz="48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3792" y="2840353"/>
            <a:ext cx="1468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6600"/>
                </a:solidFill>
              </a:rPr>
              <a:t>অনেক</a:t>
            </a:r>
            <a:endParaRPr lang="en-US" sz="4800" b="1" dirty="0">
              <a:solidFill>
                <a:srgbClr val="00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444" y="2030652"/>
            <a:ext cx="1585112" cy="22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188" y="1507539"/>
            <a:ext cx="2308756" cy="28908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6827520" y="4587240"/>
            <a:ext cx="2926080" cy="1280160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ুনঘর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কুলাউড়া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727712"/>
            <a:ext cx="2651760" cy="1169551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পাঠ:আমাদের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: ৩৫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143" y="1492942"/>
            <a:ext cx="1440259" cy="46030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5800" y="685800"/>
            <a:ext cx="2611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/>
                <a:blipFill>
                  <a:blip r:embed="rId5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US" sz="5400" b="1" dirty="0">
              <a:ln/>
              <a:blipFill>
                <a:blip r:embed="rId5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201" y="1609130"/>
            <a:ext cx="2271821" cy="29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63259"/>
            <a:ext cx="12039600" cy="6781801"/>
            <a:chOff x="76200" y="-15240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" y="-152400"/>
              <a:ext cx="9144000" cy="685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2969871" y="1042430"/>
              <a:ext cx="3172428" cy="93370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পাঠের শিরোনাম </a:t>
              </a:r>
              <a:endParaRPr lang="en-US" sz="5400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54529" y="3170964"/>
              <a:ext cx="6167138" cy="778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পাঠ্যাংশ</a:t>
              </a:r>
              <a:r>
                <a:rPr lang="en-US" sz="4400" b="1" dirty="0"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4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মুক্তিযোদ্ধাদের</a:t>
              </a:r>
              <a:r>
                <a:rPr lang="en-US" sz="4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রাষ্ট্রীয়</a:t>
              </a:r>
              <a:r>
                <a:rPr lang="en-US" sz="4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উপাধি</a:t>
              </a:r>
              <a:endPara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Action Button: Forward or Next 5">
            <a:hlinkClick r:id="" action="ppaction://hlinkshowjump?jump=nextslide" highlightClick="1"/>
            <a:hlinkHover r:id="rId4" action="ppaction://hlinksldjump">
              <a:snd r:embed="rId5" name="arrow.wav"/>
            </a:hlinkHover>
          </p:cNvPr>
          <p:cNvSpPr/>
          <p:nvPr/>
        </p:nvSpPr>
        <p:spPr>
          <a:xfrm>
            <a:off x="11818418" y="6613585"/>
            <a:ext cx="281567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3189" y="2977009"/>
            <a:ext cx="7467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১৪.২.৩ 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উপাধিগুলোর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5849" y="1219200"/>
            <a:ext cx="31822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5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762000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6551862" cy="38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143134"/>
            <a:ext cx="24384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ঘোষনা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994153"/>
            <a:ext cx="5181600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মুক্তি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যোদ্ধাদের  রাষ্ট্রীয় উপাধি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602910"/>
            <a:ext cx="8229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–যুদ্ধের পর ------ --আমাদের  স্বাধীনতা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762000"/>
            <a:ext cx="42672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468" y="2405389"/>
            <a:ext cx="10668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966" y="3962400"/>
            <a:ext cx="10668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সাতজন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iur Rahm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971" y="766702"/>
            <a:ext cx="1680485" cy="2084458"/>
          </a:xfrm>
          <a:prstGeom prst="rect">
            <a:avLst/>
          </a:prstGeom>
        </p:spPr>
      </p:pic>
      <p:pic>
        <p:nvPicPr>
          <p:cNvPr id="3" name="Picture 2" descr="mohammad_ruhul_a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7002" y="802289"/>
            <a:ext cx="1765911" cy="2114576"/>
          </a:xfrm>
          <a:prstGeom prst="rect">
            <a:avLst/>
          </a:prstGeom>
        </p:spPr>
      </p:pic>
      <p:pic>
        <p:nvPicPr>
          <p:cNvPr id="4" name="Picture 3" descr="Mostafa-Kam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085" y="766701"/>
            <a:ext cx="1752600" cy="2174187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64306" y="707886"/>
            <a:ext cx="1828800" cy="2095960"/>
          </a:xfrm>
          <a:prstGeom prst="rect">
            <a:avLst/>
          </a:prstGeom>
        </p:spPr>
      </p:pic>
      <p:pic>
        <p:nvPicPr>
          <p:cNvPr id="8" name="Picture 7" descr="nur_mohammad_sheik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1317" y="3919099"/>
            <a:ext cx="1828800" cy="223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সাতজন বীরশ্রেষ্ঠ নাম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_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8518" y="3675311"/>
            <a:ext cx="1828800" cy="2514600"/>
          </a:xfrm>
          <a:prstGeom prst="rect">
            <a:avLst/>
          </a:prstGeom>
        </p:spPr>
      </p:pic>
      <p:pic>
        <p:nvPicPr>
          <p:cNvPr id="13" name="Picture 12" descr="images_0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14040" y="3558009"/>
            <a:ext cx="1905000" cy="259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2230" y="290997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মতিউর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রহমান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2971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মোস্তফা কামাল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6370" y="30112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মুন্সি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আব্দুর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রউফ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45770" y="2935069"/>
            <a:ext cx="249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হামিদুর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রহমান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624840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রুহুল আমিন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4605" y="6242653"/>
            <a:ext cx="277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মহিউদ্দিন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জাহাঙ্গীর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10600" y="618991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নুরমোহাম্মদ শেখ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26670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  </a:t>
            </a:r>
            <a:r>
              <a:rPr lang="en-US" sz="6000" b="1" dirty="0" err="1" smtClean="0"/>
              <a:t>সাতজন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বীরশ্রেষ্ঠ</a:t>
            </a:r>
            <a:r>
              <a:rPr lang="en-US" sz="6000" b="1" dirty="0"/>
              <a:t> </a:t>
            </a:r>
            <a:r>
              <a:rPr lang="en-US" sz="6000" b="1" dirty="0" err="1" smtClean="0"/>
              <a:t>এর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নাম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বলি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219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236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Hannan</cp:lastModifiedBy>
  <cp:revision>102</cp:revision>
  <dcterms:created xsi:type="dcterms:W3CDTF">2006-08-16T00:00:00Z</dcterms:created>
  <dcterms:modified xsi:type="dcterms:W3CDTF">2020-05-09T16:42:34Z</dcterms:modified>
</cp:coreProperties>
</file>