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mages(79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549302"/>
            <a:ext cx="8153400" cy="500389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দেখছো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images(24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14400" y="1676400"/>
            <a:ext cx="3590925" cy="220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চলন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: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ইচ্ছায়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নড়াচড়া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একস্থান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অন্যস্থানে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যেতে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পারে।উদ্ভিদ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বেড়ে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উঠার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ডগা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নড়চড়া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দেখছো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/>
          </a:p>
        </p:txBody>
      </p:sp>
      <p:pic>
        <p:nvPicPr>
          <p:cNvPr id="5" name="Content Placeholder 4" descr="images(30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133600"/>
            <a:ext cx="3762206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জীবই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ধারণ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দেখছো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/>
          </a:p>
        </p:txBody>
      </p:sp>
      <p:pic>
        <p:nvPicPr>
          <p:cNvPr id="5" name="Content Placeholder 4" descr="images(2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3048000"/>
            <a:ext cx="3919141" cy="21947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বংশ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জীবই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বংশ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পারে।প্রাণীর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বাচ্চা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.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উদ্ভিদের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চারা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(2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799" y="3352800"/>
            <a:ext cx="3627841" cy="205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দেখছো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/>
          </a:p>
        </p:txBody>
      </p:sp>
      <p:pic>
        <p:nvPicPr>
          <p:cNvPr id="5" name="Content Placeholder 4" descr="index(7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5800" y="1752600"/>
            <a:ext cx="3549754" cy="23622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রেচন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দেহ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উৎপাদিত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বর্জ্য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বাইরে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এ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প্রক্রিয়াই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রেচন।মূত্র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কার্বনড্রাই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–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অক্সাইড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ত্যাগ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রেচন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দেখছো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/>
          </a:p>
        </p:txBody>
      </p:sp>
      <p:pic>
        <p:nvPicPr>
          <p:cNvPr id="5" name="Content Placeholder 4" descr="images(34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14400" y="1752600"/>
            <a:ext cx="3257550" cy="340606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অনুভূতি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শরীরে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সূচ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ফুটালে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ব্যাথা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লজ্জাপতি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ছুলেই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বন্ধ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দেখছো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/>
          </a:p>
        </p:txBody>
      </p:sp>
      <p:pic>
        <p:nvPicPr>
          <p:cNvPr id="5" name="Content Placeholder 4" descr="images(4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43000" y="1828800"/>
            <a:ext cx="2752725" cy="271065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শ্বাস-প্রশ্বাস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জন্মের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থেকেই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শ্বাস-প্রশ্বাস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শুরূ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করে।মৃত্যুর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মুহূর্ত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চলতে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দেখছো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/>
          </a:p>
        </p:txBody>
      </p:sp>
      <p:pic>
        <p:nvPicPr>
          <p:cNvPr id="5" name="Content Placeholder 4" descr="index(3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905000"/>
            <a:ext cx="3594399" cy="2057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জন্মের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থেকেই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ধীরে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ধীরে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পেতে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থোকে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চিত্রে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দেখছো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অভিযোজন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পরিবেশে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নিজেকে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মানিয়ে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নেয়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 descr="images(37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8600" y="1600200"/>
            <a:ext cx="4290424" cy="3733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057400"/>
            <a:ext cx="4669645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rgbClr val="FF0000"/>
            </a:solidFill>
          </a:ln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গরু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ছাগল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পোকামকড়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ব্যাঙের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ছাতা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পিঁপড়া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কাঁঠাল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মরিচ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চারা,ইট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পাথর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থালাবাটি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এবার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দুশ্রেণিতে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শরিফুল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)</a:t>
            </a: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মার্থা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লিন্ড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স্ট্রম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নুরজাহান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দাপনাজোর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করটিয়া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বাসাইল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টাঙ্গাইল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Hp\Desktop\DardEKsf8MeGMGNHGnkxQHhN9QnZefygyo2OO59b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9462" y="1592739"/>
            <a:ext cx="2690938" cy="336026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গরু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উত্তরের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স্বপক্ষে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(4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2743200"/>
            <a:ext cx="2971800" cy="2971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Autofit/>
          </a:bodyPr>
          <a:lstStyle/>
          <a:p>
            <a:pPr>
              <a:buNone/>
            </a:pPr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আগামী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683050"/>
            <a:ext cx="5486400" cy="3650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 w="76200">
            <a:solidFill>
              <a:schemeClr val="tx1"/>
            </a:solidFill>
          </a:ln>
        </p:spPr>
        <p:txBody>
          <a:bodyPr/>
          <a:lstStyle/>
          <a:p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6ষ্ঠ</a:t>
            </a:r>
          </a:p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: 1</a:t>
            </a:r>
          </a:p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৫০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Hp\Desktop\IMG_20200428_213224_72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71087" y="1600200"/>
            <a:ext cx="3592826" cy="452596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চলো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এবার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590800"/>
            <a:ext cx="4166886" cy="3429000"/>
          </a:xfrm>
          <a:prstGeom prst="rect">
            <a:avLst/>
          </a:prstGeom>
        </p:spPr>
      </p:pic>
      <p:pic>
        <p:nvPicPr>
          <p:cNvPr id="1026" name="Picture 2" descr="C:\Users\Hp\Desktop\New folder (2)\images (b1).jpe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81000" y="2667000"/>
            <a:ext cx="3965908" cy="34289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066800"/>
            <a:ext cx="4362809" cy="4800600"/>
          </a:xfrm>
          <a:prstGeom prst="rect">
            <a:avLst/>
          </a:prstGeom>
        </p:spPr>
      </p:pic>
      <p:pic>
        <p:nvPicPr>
          <p:cNvPr id="3" name="Picture 2" descr="images(1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838200"/>
            <a:ext cx="3886200" cy="5029200"/>
          </a:xfrm>
          <a:prstGeom prst="rect">
            <a:avLst/>
          </a:prstGeom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(4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914400"/>
            <a:ext cx="4343400" cy="4572000"/>
          </a:xfrm>
          <a:prstGeom prst="rect">
            <a:avLst/>
          </a:prstGeom>
        </p:spPr>
      </p:pic>
      <p:pic>
        <p:nvPicPr>
          <p:cNvPr id="3" name="Picture 2" descr="images(4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838200"/>
            <a:ext cx="4495800" cy="5029200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1" y="1066800"/>
            <a:ext cx="4191000" cy="4572000"/>
          </a:xfrm>
          <a:prstGeom prst="rect">
            <a:avLst/>
          </a:prstGeom>
        </p:spPr>
      </p:pic>
      <p:pic>
        <p:nvPicPr>
          <p:cNvPr id="3" name="Picture 2" descr="images(1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066800"/>
            <a:ext cx="4038600" cy="4493828"/>
          </a:xfrm>
          <a:prstGeom prst="rect">
            <a:avLst/>
          </a:prstGeom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ঘোষণা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76800" y="1752600"/>
            <a:ext cx="3733800" cy="38862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Content Placeholder 7" descr="images(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56054" y="2133601"/>
            <a:ext cx="3759077" cy="31241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8534400" cy="4525963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—</a:t>
            </a:r>
          </a:p>
          <a:p>
            <a:pPr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1।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চলন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2।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3।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রেচন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4।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জীবের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অনুভূতি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380</Words>
  <Application>Microsoft Office PowerPoint</Application>
  <PresentationFormat>On-screen Show (4:3)</PresentationFormat>
  <Paragraphs>60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আজকের ক্লাসে সবাইকে স্বাগতম</vt:lpstr>
      <vt:lpstr>শিক্ষক পরিচিতি</vt:lpstr>
      <vt:lpstr>পাঠ পরিচিতি</vt:lpstr>
      <vt:lpstr>চলো এবার আমরা কিছু চিত্র দেখি</vt:lpstr>
      <vt:lpstr>Slide 5</vt:lpstr>
      <vt:lpstr>Slide 6</vt:lpstr>
      <vt:lpstr>Slide 7</vt:lpstr>
      <vt:lpstr>পাঠ ঘোষণা</vt:lpstr>
      <vt:lpstr>শিখনফল-</vt:lpstr>
      <vt:lpstr>চিত্রে তোমরা কি দেখছো?</vt:lpstr>
      <vt:lpstr>চিত্রে তোমরা কি দেখছো?</vt:lpstr>
      <vt:lpstr>চিত্রে তোমরা কি দেখছো?</vt:lpstr>
      <vt:lpstr>চিত্রে তোমরা কি দেখছো?</vt:lpstr>
      <vt:lpstr>চিত্রে তোমরা কি দেখছো?</vt:lpstr>
      <vt:lpstr>চিত্রে তোমরা কি দেখছো?</vt:lpstr>
      <vt:lpstr>চিত্রে তোমরা কি দেখছো?</vt:lpstr>
      <vt:lpstr>চিত্রে তোমরা কি দেখছো?</vt:lpstr>
      <vt:lpstr>দলীয় কাজ</vt:lpstr>
      <vt:lpstr>মূল্যায়ণ</vt:lpstr>
      <vt:lpstr>বাড়ির কাজ</vt:lpstr>
      <vt:lpstr>ধন্যবাদ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111</cp:revision>
  <dcterms:created xsi:type="dcterms:W3CDTF">2006-08-16T00:00:00Z</dcterms:created>
  <dcterms:modified xsi:type="dcterms:W3CDTF">2020-05-08T22:57:00Z</dcterms:modified>
</cp:coreProperties>
</file>