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3" r:id="rId2"/>
    <p:sldId id="261" r:id="rId3"/>
    <p:sldId id="257" r:id="rId4"/>
    <p:sldId id="263" r:id="rId5"/>
    <p:sldId id="262" r:id="rId6"/>
    <p:sldId id="282" r:id="rId7"/>
    <p:sldId id="273" r:id="rId8"/>
    <p:sldId id="274" r:id="rId9"/>
    <p:sldId id="276" r:id="rId10"/>
    <p:sldId id="272" r:id="rId11"/>
    <p:sldId id="265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59" autoAdjust="0"/>
    <p:restoredTop sz="94660"/>
  </p:normalViewPr>
  <p:slideViewPr>
    <p:cSldViewPr>
      <p:cViewPr varScale="1">
        <p:scale>
          <a:sx n="64" d="100"/>
          <a:sy n="64" d="100"/>
        </p:scale>
        <p:origin x="-1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B30E5-276C-47BE-AE80-E111E15DFF4E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03E2-550E-4AD1-9BE9-8355A5D66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44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03E2-550E-4AD1-9BE9-8355A5D668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360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69"/>
            <a:ext cx="9144000" cy="678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56388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60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85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DPE\Pictures\vlcsnap-2016-03-16-07h51m05s1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8001000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181600"/>
            <a:ext cx="79248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৫০০ টাকার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PE\Pictures\vlcsnap-2016-03-16-10h06m58s16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878558"/>
            <a:ext cx="2590800" cy="1051560"/>
          </a:xfrm>
          <a:prstGeom prst="rect">
            <a:avLst/>
          </a:prstGeom>
          <a:noFill/>
        </p:spPr>
      </p:pic>
      <p:pic>
        <p:nvPicPr>
          <p:cNvPr id="5" name="Picture 2" descr="C:\Users\DPE\Pictures\vlcsnap-2016-03-16-07h50m47s18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155216"/>
            <a:ext cx="2514600" cy="1066800"/>
          </a:xfrm>
          <a:prstGeom prst="rect">
            <a:avLst/>
          </a:prstGeom>
          <a:noFill/>
        </p:spPr>
      </p:pic>
      <p:pic>
        <p:nvPicPr>
          <p:cNvPr id="18435" name="Picture 3" descr="C:\Users\DPE\Pictures\vlcsnap-2016-03-16-10h07m46s13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015" y="1326416"/>
            <a:ext cx="2514600" cy="106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51230" y="1326416"/>
            <a:ext cx="30304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20 টাকার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0862" y="3155216"/>
            <a:ext cx="305972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১০০ টাকার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399" y="5105400"/>
            <a:ext cx="3024554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৫০ টাকার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3810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0.29774 0.239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8" y="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2875 0.25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3 -0.5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00200"/>
            <a:ext cx="6477000" cy="39703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_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7924800" cy="58674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676400" y="4267200"/>
            <a:ext cx="4953000" cy="1905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7772400" cy="615553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়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তারিকুল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শুক্রমনি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মহালছড়ি,খাগড়াছড়ি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40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001000" cy="5016758"/>
          </a:xfrm>
          <a:prstGeom prst="rect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বিষয়-প্রাথমিক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8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শ্রেণি-তৃতীয়</a:t>
            </a:r>
            <a:endParaRPr lang="en-US" sz="8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সময়-৪৫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590800"/>
            <a:ext cx="77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১৫.১.১ দেশে প্রচলিত সকল মুদ্রা ও নোট শনাক্ত করতে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১৫.১.২ অঙ্কে প্রকাশিত টাকা পয়সার পরিমাণ পড়ে বলতে পারবে।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457200" y="104747"/>
            <a:ext cx="7543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্রা ও নোট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807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DPE\Pictures\vlcsnap-2016-03-16-07h51m57s1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1"/>
            <a:ext cx="7772400" cy="4571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" y="5410200"/>
            <a:ext cx="7772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20 টাকার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DPE\Pictures\vlcsnap-2016-03-16-07h50m47s1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8077200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5105400"/>
            <a:ext cx="80010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৫০ টাকার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PE\Pictures\vlcsnap-2016-03-16-07h50m53s2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15400" cy="4800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334000"/>
            <a:ext cx="7086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১০০ টাকার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নোট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95</Words>
  <Application>Microsoft Office PowerPoint</Application>
  <PresentationFormat>On-screen Show (4:3)</PresentationFormat>
  <Paragraphs>30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RASEL</cp:lastModifiedBy>
  <cp:revision>70</cp:revision>
  <dcterms:created xsi:type="dcterms:W3CDTF">2006-08-16T00:00:00Z</dcterms:created>
  <dcterms:modified xsi:type="dcterms:W3CDTF">2020-05-09T14:43:27Z</dcterms:modified>
</cp:coreProperties>
</file>