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0" r:id="rId3"/>
    <p:sldId id="269" r:id="rId4"/>
    <p:sldId id="271" r:id="rId5"/>
    <p:sldId id="263" r:id="rId6"/>
    <p:sldId id="256" r:id="rId7"/>
    <p:sldId id="262" r:id="rId8"/>
    <p:sldId id="260" r:id="rId9"/>
    <p:sldId id="264" r:id="rId10"/>
    <p:sldId id="257" r:id="rId11"/>
    <p:sldId id="259" r:id="rId12"/>
    <p:sldId id="268" r:id="rId13"/>
    <p:sldId id="265" r:id="rId14"/>
    <p:sldId id="266" r:id="rId15"/>
    <p:sldId id="267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48" d="100"/>
          <a:sy n="48" d="100"/>
        </p:scale>
        <p:origin x="14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014F1-0B62-4931-B7A2-784E359D5E9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4A28-F4F6-4BCA-95C3-28E364FE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4A28-F4F6-4BCA-95C3-28E364FEFA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microsoft.com/office/2007/relationships/hdphoto" Target="../media/hdphoto2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6.png"/><Relationship Id="rId18" Type="http://schemas.microsoft.com/office/2007/relationships/hdphoto" Target="../media/hdphoto1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2.wdp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11.wdp"/><Relationship Id="rId19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openxmlformats.org/officeDocument/2006/relationships/image" Target="../media/image14.png"/><Relationship Id="rId1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190500"/>
            <a:ext cx="8686799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3716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" y="1657214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657214"/>
            <a:ext cx="10668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21" y="1657214"/>
            <a:ext cx="10668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63" y="1657214"/>
            <a:ext cx="10668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7" y="1657214"/>
            <a:ext cx="10668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5" y="1633265"/>
            <a:ext cx="10668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95" y="1633265"/>
            <a:ext cx="106680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7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95" y="1633265"/>
            <a:ext cx="1066800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" y="2724014"/>
            <a:ext cx="1302340" cy="933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55" y="2724014"/>
            <a:ext cx="1302340" cy="933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10" y="2724014"/>
            <a:ext cx="1302340" cy="9335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20" y="2724014"/>
            <a:ext cx="1302340" cy="9335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58" y="2724014"/>
            <a:ext cx="1302340" cy="9335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30" y="2724014"/>
            <a:ext cx="1302340" cy="9335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311921" y="39186"/>
            <a:ext cx="3855720" cy="923330"/>
            <a:chOff x="2311921" y="39186"/>
            <a:chExt cx="3855720" cy="923330"/>
          </a:xfrm>
        </p:grpSpPr>
        <p:sp>
          <p:nvSpPr>
            <p:cNvPr id="3" name="Rectangle 2"/>
            <p:cNvSpPr/>
            <p:nvPr/>
          </p:nvSpPr>
          <p:spPr>
            <a:xfrm>
              <a:off x="2311921" y="152399"/>
              <a:ext cx="3855720" cy="6749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9400" y="39186"/>
              <a:ext cx="3019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981200" y="962516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পিরিচ থেকে কাপ কয়টি বেশি?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44958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গাণিতিক বাক্যে লেখঃ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03223" y="4953000"/>
            <a:ext cx="41501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5373" y="4308345"/>
            <a:ext cx="422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৮-৬=২টি কাপ বেশি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09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9" y="2364476"/>
            <a:ext cx="1181100" cy="1181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6624968" y="2698319"/>
            <a:ext cx="1764729" cy="1042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8" y="1926071"/>
            <a:ext cx="11811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2" y="2038446"/>
            <a:ext cx="1181100" cy="1181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8" y="2351063"/>
            <a:ext cx="118110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86" y="2204897"/>
            <a:ext cx="11811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76" y="1773926"/>
            <a:ext cx="1181100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8" y="1761852"/>
            <a:ext cx="1262743" cy="1262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51" y="2385921"/>
            <a:ext cx="1181100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83" y="1966893"/>
            <a:ext cx="1181100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34" y="1966893"/>
            <a:ext cx="1181100" cy="1181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55" y="1802674"/>
            <a:ext cx="1181100" cy="1181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1988001" y="3191960"/>
            <a:ext cx="1764729" cy="1042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5240702" y="2983106"/>
            <a:ext cx="1764729" cy="1042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7626257" y="3266327"/>
            <a:ext cx="1764729" cy="10424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3243174" y="2879342"/>
            <a:ext cx="1764729" cy="1042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8015" l="9942" r="899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777">
            <a:off x="807938" y="3045794"/>
            <a:ext cx="1764729" cy="104245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649532" y="127816"/>
            <a:ext cx="3017374" cy="914400"/>
            <a:chOff x="1233102" y="204651"/>
            <a:chExt cx="3017374" cy="914400"/>
          </a:xfrm>
        </p:grpSpPr>
        <p:sp>
          <p:nvSpPr>
            <p:cNvPr id="20" name="Rectangle 19"/>
            <p:cNvSpPr/>
            <p:nvPr/>
          </p:nvSpPr>
          <p:spPr>
            <a:xfrm>
              <a:off x="1233102" y="204651"/>
              <a:ext cx="3017374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0129" y="277130"/>
              <a:ext cx="25253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38894" y="1066040"/>
            <a:ext cx="522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টেবিল থেকে চেয়ার কয়টি বেশি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195" y="4724400"/>
            <a:ext cx="326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গাণিতিক বাক্যে লিখঃ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26281" y="5142411"/>
            <a:ext cx="4295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79473" y="4640181"/>
            <a:ext cx="443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১১-৬ =৫টি চেয়ার বেশি আছে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819517"/>
            <a:ext cx="2438400" cy="315530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362200" y="304800"/>
            <a:ext cx="4572000" cy="923330"/>
            <a:chOff x="2362200" y="304800"/>
            <a:chExt cx="4572000" cy="923330"/>
          </a:xfrm>
        </p:grpSpPr>
        <p:sp>
          <p:nvSpPr>
            <p:cNvPr id="4" name="Rectangle 3"/>
            <p:cNvSpPr/>
            <p:nvPr/>
          </p:nvSpPr>
          <p:spPr>
            <a:xfrm>
              <a:off x="2362200" y="304800"/>
              <a:ext cx="4572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304800"/>
              <a:ext cx="3886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পাঠ্য বই সংযোগ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1819517"/>
            <a:ext cx="4572000" cy="3155306"/>
            <a:chOff x="990600" y="1819517"/>
            <a:chExt cx="4572000" cy="3155306"/>
          </a:xfrm>
        </p:grpSpPr>
        <p:sp>
          <p:nvSpPr>
            <p:cNvPr id="6" name="Oval 5"/>
            <p:cNvSpPr/>
            <p:nvPr/>
          </p:nvSpPr>
          <p:spPr>
            <a:xfrm>
              <a:off x="990600" y="1819517"/>
              <a:ext cx="4572000" cy="3155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2274838"/>
              <a:ext cx="3581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তোমার প্রাথমিক গণিত বইয়ের ৪২নং পৃষ্টা খোল এবং মনযোগ সহকারে পড়।</a:t>
              </a:r>
              <a:endParaRPr lang="en-US" sz="3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3" y="406321"/>
            <a:ext cx="2339909" cy="233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1" b="57706" l="71759" r="99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97" y="600892"/>
            <a:ext cx="2209800" cy="33528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rot="5400000">
            <a:off x="2051570" y="1314735"/>
            <a:ext cx="3048000" cy="229958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 rot="16200000">
            <a:off x="4499065" y="1266008"/>
            <a:ext cx="3048002" cy="2292532"/>
          </a:xfrm>
          <a:prstGeom prst="wedgeRoundRectCallout">
            <a:avLst>
              <a:gd name="adj1" fmla="val 19902"/>
              <a:gd name="adj2" fmla="val 7485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52" y="2930435"/>
            <a:ext cx="736203" cy="914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19" y="2846418"/>
            <a:ext cx="736203" cy="914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60" y="2971800"/>
            <a:ext cx="736203" cy="914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87" y="2963092"/>
            <a:ext cx="736203" cy="914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1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99" y="1924432"/>
            <a:ext cx="481454" cy="1080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1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16" y="1924432"/>
            <a:ext cx="481454" cy="10801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1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57" y="1034264"/>
            <a:ext cx="481454" cy="1080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1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28" y="1034264"/>
            <a:ext cx="481454" cy="10801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1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67" y="1034264"/>
            <a:ext cx="481454" cy="10801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35" y="1815259"/>
            <a:ext cx="736203" cy="9143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1781" y="400332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তপুর ১১ টি বেলুন থেকে তমাকে ৫ টি বেলুন দিয়ে দিল।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82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49" y="1841222"/>
            <a:ext cx="736203" cy="9143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62785" y="43543"/>
            <a:ext cx="241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330361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টি বেলুন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21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তপুর কয়টি বেলুন রইল।তপু ও তমার বেলুনের পার্থক্য কত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6836" y="583094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গাণিতিক বাক্যেঃ  ৬ - ৫ = ১টি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2966018" y="609282"/>
            <a:ext cx="260754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8553" y="5115016"/>
            <a:ext cx="445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তপুর রইল ৬টি বেলুন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6667 -3.33333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33091 0.10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40782 0.203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82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26875 -0.103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118 0.040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2" grpId="0"/>
      <p:bldP spid="24" grpId="0"/>
      <p:bldP spid="25" grpId="0"/>
      <p:bldP spid="26" grpId="0"/>
      <p:bldP spid="28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1553132" y="4903035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9525" y="-46001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14700" y="4354"/>
            <a:ext cx="186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829883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গণনা সংখ্যা লিখ এবং বড় সখ্যাটিকে গোল চিহ্ন দাও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1" y="1515514"/>
            <a:ext cx="4029074" cy="3208886"/>
            <a:chOff x="533401" y="1515514"/>
            <a:chExt cx="4029074" cy="3208886"/>
          </a:xfrm>
        </p:grpSpPr>
        <p:sp>
          <p:nvSpPr>
            <p:cNvPr id="5" name="Rectangle 4"/>
            <p:cNvSpPr/>
            <p:nvPr/>
          </p:nvSpPr>
          <p:spPr>
            <a:xfrm>
              <a:off x="533401" y="1515514"/>
              <a:ext cx="4029074" cy="3208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869" y="2480372"/>
              <a:ext cx="686816" cy="6898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447" y="3395661"/>
              <a:ext cx="686816" cy="6898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685" y="3357154"/>
              <a:ext cx="686816" cy="6898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685" y="2524082"/>
              <a:ext cx="686816" cy="6898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346" y="3395661"/>
              <a:ext cx="686816" cy="6898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778" y="3356882"/>
              <a:ext cx="686816" cy="6898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346" y="2459899"/>
              <a:ext cx="686816" cy="6898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495006"/>
              <a:ext cx="686816" cy="68988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530" y="1672318"/>
              <a:ext cx="686816" cy="6898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84" y="1712459"/>
              <a:ext cx="686816" cy="68988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672318"/>
              <a:ext cx="686816" cy="6898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585" y="1712459"/>
              <a:ext cx="686816" cy="6898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17" y="2196465"/>
              <a:ext cx="686816" cy="6898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556" l="0" r="986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17" y="2886347"/>
              <a:ext cx="686816" cy="68988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029199" y="1528688"/>
            <a:ext cx="3581401" cy="3195712"/>
            <a:chOff x="5029199" y="1528688"/>
            <a:chExt cx="3581401" cy="3195712"/>
          </a:xfrm>
        </p:grpSpPr>
        <p:sp>
          <p:nvSpPr>
            <p:cNvPr id="6" name="Rectangle 5"/>
            <p:cNvSpPr/>
            <p:nvPr/>
          </p:nvSpPr>
          <p:spPr>
            <a:xfrm>
              <a:off x="5029200" y="1528688"/>
              <a:ext cx="3581400" cy="31957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936761"/>
              <a:ext cx="1123461" cy="89058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387" y="1620741"/>
              <a:ext cx="1123461" cy="89058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909" y="2505074"/>
              <a:ext cx="1123461" cy="89058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575" y="3429000"/>
              <a:ext cx="1123461" cy="89058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036" y="2541406"/>
              <a:ext cx="1123461" cy="89058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036" y="3441381"/>
              <a:ext cx="1123461" cy="89058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2" y="1665440"/>
              <a:ext cx="1123461" cy="89058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199" y="2049712"/>
              <a:ext cx="1123461" cy="890587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468086" y="5324655"/>
            <a:ext cx="277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ফুটবল            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27439" y="5638800"/>
            <a:ext cx="1120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62495" y="5109549"/>
            <a:ext cx="108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5160" y="510301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17605" y="514743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গোলাপ        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339826" y="5548251"/>
            <a:ext cx="960147" cy="1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53364" y="5037069"/>
            <a:ext cx="90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50766" y="5147434"/>
            <a:ext cx="1012234" cy="5359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838872" y="509225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36" grpId="0"/>
      <p:bldP spid="37" grpId="0"/>
      <p:bldP spid="39" grpId="0"/>
      <p:bldP spid="47" grpId="0"/>
      <p:bldP spid="48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19051" y="122292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বড় সংখ্যাটি খাতায় লিখঃ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051" y="1859339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১২ ও ১০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১৫ ও ৯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১৯ ও ১৫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399211"/>
            <a:ext cx="18309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8000" y="3203137"/>
            <a:ext cx="19833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4038600"/>
            <a:ext cx="18897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652" y="1903945"/>
            <a:ext cx="3796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বড় সংখ্যাটি-১২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বড় সংখ্যাটি-১৫</a:t>
            </a:r>
          </a:p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বড় সংখ্যাটি-১৯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1028" y="152400"/>
            <a:ext cx="2460172" cy="914400"/>
            <a:chOff x="3331028" y="152400"/>
            <a:chExt cx="2460172" cy="914400"/>
          </a:xfrm>
        </p:grpSpPr>
        <p:sp>
          <p:nvSpPr>
            <p:cNvPr id="23" name="Rectangle 22"/>
            <p:cNvSpPr/>
            <p:nvPr/>
          </p:nvSpPr>
          <p:spPr>
            <a:xfrm>
              <a:off x="3331028" y="152400"/>
              <a:ext cx="2460172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9500" y="152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44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95006" y="304800"/>
            <a:ext cx="3829594" cy="923330"/>
            <a:chOff x="2495006" y="304800"/>
            <a:chExt cx="3829594" cy="923330"/>
          </a:xfrm>
        </p:grpSpPr>
        <p:sp>
          <p:nvSpPr>
            <p:cNvPr id="4" name="Rectangle 3"/>
            <p:cNvSpPr/>
            <p:nvPr/>
          </p:nvSpPr>
          <p:spPr>
            <a:xfrm>
              <a:off x="2495006" y="304800"/>
              <a:ext cx="3829594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38994" y="304800"/>
              <a:ext cx="3276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674674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৬-২ এর জন্য একটি গল্প তৈরি কর।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8433" y="2598004"/>
            <a:ext cx="5908767" cy="3421796"/>
            <a:chOff x="2168433" y="2598004"/>
            <a:chExt cx="5908767" cy="3421796"/>
          </a:xfrm>
        </p:grpSpPr>
        <p:sp>
          <p:nvSpPr>
            <p:cNvPr id="7" name="Flowchart: Punched Tape 6"/>
            <p:cNvSpPr/>
            <p:nvPr/>
          </p:nvSpPr>
          <p:spPr>
            <a:xfrm>
              <a:off x="2174964" y="2598004"/>
              <a:ext cx="5902236" cy="3421796"/>
            </a:xfrm>
            <a:prstGeom prst="flowChartPunchedTape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8433" y="3276600"/>
              <a:ext cx="588699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আমার গল্পটি হল-</a:t>
              </a:r>
            </a:p>
            <a:p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আমার ৬ টি পেন্সিল আছে এবং মিনার ২টি পেন্সিল আছে।আমাদের কার পেন্সিলের সংখ্যা বেশি এবং কত বেশি।</a:t>
              </a:r>
            </a:p>
            <a:p>
              <a:r>
                <a:rPr lang="bn-IN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এবার তুমার গল্পটি বল</a:t>
              </a:r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……….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7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476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752600"/>
            <a:ext cx="32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90800" y="304800"/>
            <a:ext cx="3429000" cy="769441"/>
            <a:chOff x="2590800" y="304800"/>
            <a:chExt cx="3429000" cy="769441"/>
          </a:xfrm>
        </p:grpSpPr>
        <p:sp>
          <p:nvSpPr>
            <p:cNvPr id="5" name="Rectangle 4"/>
            <p:cNvSpPr/>
            <p:nvPr/>
          </p:nvSpPr>
          <p:spPr>
            <a:xfrm>
              <a:off x="2590800" y="304800"/>
              <a:ext cx="3429000" cy="76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1300" y="304800"/>
              <a:ext cx="3047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175260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IN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b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IN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020AB-0F4E-4EBD-99DF-3A9508E72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433003"/>
            <a:ext cx="2346136" cy="26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63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362200" y="228600"/>
            <a:ext cx="3657600" cy="1006733"/>
            <a:chOff x="2362200" y="228600"/>
            <a:chExt cx="3657600" cy="1006733"/>
          </a:xfrm>
        </p:grpSpPr>
        <p:sp>
          <p:nvSpPr>
            <p:cNvPr id="4" name="Rectangle 3"/>
            <p:cNvSpPr/>
            <p:nvPr/>
          </p:nvSpPr>
          <p:spPr>
            <a:xfrm>
              <a:off x="2362200" y="228600"/>
              <a:ext cx="36576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500" y="312003"/>
              <a:ext cx="3009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3000" y="20574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অধ্যায়ঃ বিয়োগ</a:t>
            </a:r>
          </a:p>
          <a:p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পাঠয়াংশঃ ৮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 সংখ্যার তুলনা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315686"/>
            <a:ext cx="3048000" cy="923330"/>
            <a:chOff x="2743200" y="315686"/>
            <a:chExt cx="3048000" cy="923330"/>
          </a:xfrm>
        </p:grpSpPr>
        <p:sp>
          <p:nvSpPr>
            <p:cNvPr id="3" name="Rectangle 2"/>
            <p:cNvSpPr/>
            <p:nvPr/>
          </p:nvSpPr>
          <p:spPr>
            <a:xfrm>
              <a:off x="2743200" y="315686"/>
              <a:ext cx="30480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315686"/>
              <a:ext cx="2286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23622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১)  ১ থেকে ১৯ পর্যন্ত সংখ্যাগুলোর মধ্যে যে কোন দুইটি সংখ্যা তুলনা করে বড় ছোট বলতে ও লিখতে পারবে।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057400" y="152400"/>
            <a:ext cx="4648200" cy="923330"/>
            <a:chOff x="2057400" y="152400"/>
            <a:chExt cx="4648200" cy="923330"/>
          </a:xfrm>
        </p:grpSpPr>
        <p:sp>
          <p:nvSpPr>
            <p:cNvPr id="3" name="Oval 2"/>
            <p:cNvSpPr/>
            <p:nvPr/>
          </p:nvSpPr>
          <p:spPr>
            <a:xfrm>
              <a:off x="2057400" y="152400"/>
              <a:ext cx="4648200" cy="9144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1524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বাস্তব পর্যায় </a:t>
              </a:r>
              <a:endPara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1532930"/>
            <a:ext cx="8763000" cy="1323439"/>
            <a:chOff x="228600" y="1532930"/>
            <a:chExt cx="8763000" cy="1323439"/>
          </a:xfrm>
        </p:grpSpPr>
        <p:sp>
          <p:nvSpPr>
            <p:cNvPr id="5" name="Rectangle 4"/>
            <p:cNvSpPr/>
            <p:nvPr/>
          </p:nvSpPr>
          <p:spPr>
            <a:xfrm>
              <a:off x="228600" y="1532930"/>
              <a:ext cx="8763000" cy="128647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1532930"/>
              <a:ext cx="845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৪ জন ছাত্র ও ৬ জন ছাত্রীকে সামনে এনে গণনা করে কম বেশি নির্ধারণ করতে সহায়তা করব।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0500" y="3714324"/>
            <a:ext cx="8762999" cy="1754326"/>
            <a:chOff x="190500" y="3714324"/>
            <a:chExt cx="8762999" cy="1754326"/>
          </a:xfrm>
        </p:grpSpPr>
        <p:sp>
          <p:nvSpPr>
            <p:cNvPr id="7" name="Rectangle 6"/>
            <p:cNvSpPr/>
            <p:nvPr/>
          </p:nvSpPr>
          <p:spPr>
            <a:xfrm>
              <a:off x="190500" y="3792583"/>
              <a:ext cx="8762999" cy="161761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0594" y="3714324"/>
              <a:ext cx="815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পাতার সাহায্যে কম বা বেশি নির্ণয় করতে সহায়তা করব</a:t>
              </a:r>
              <a:endPara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49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2" y="1401247"/>
            <a:ext cx="1144088" cy="634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12" y="1351556"/>
            <a:ext cx="1172012" cy="649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5" b="90000" l="3462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94" y="4358330"/>
            <a:ext cx="1471084" cy="764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5" b="90000" l="3462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75" y="4354685"/>
            <a:ext cx="1540462" cy="800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5" b="90000" l="3462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80" y="4277550"/>
            <a:ext cx="1603086" cy="83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5" b="90000" l="3462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7" y="4310395"/>
            <a:ext cx="1476647" cy="76716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2748" y="2476865"/>
            <a:ext cx="3154664" cy="1200329"/>
            <a:chOff x="82748" y="2476865"/>
            <a:chExt cx="3154664" cy="1200329"/>
          </a:xfrm>
        </p:grpSpPr>
        <p:sp>
          <p:nvSpPr>
            <p:cNvPr id="16" name="Pentagon 15"/>
            <p:cNvSpPr/>
            <p:nvPr/>
          </p:nvSpPr>
          <p:spPr>
            <a:xfrm>
              <a:off x="82748" y="2514600"/>
              <a:ext cx="3154664" cy="1162594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296" y="2476865"/>
              <a:ext cx="27366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চিত্রে পাখি নাকি পাখির বাসা বেশি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200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554844" y="2458867"/>
            <a:ext cx="3035754" cy="1190459"/>
            <a:chOff x="5554844" y="2458867"/>
            <a:chExt cx="3035754" cy="1190459"/>
          </a:xfrm>
        </p:grpSpPr>
        <p:sp>
          <p:nvSpPr>
            <p:cNvPr id="18" name="Rounded Rectangular Callout 17"/>
            <p:cNvSpPr/>
            <p:nvPr/>
          </p:nvSpPr>
          <p:spPr>
            <a:xfrm rot="5400000">
              <a:off x="6477491" y="1536220"/>
              <a:ext cx="1190459" cy="3035754"/>
            </a:xfrm>
            <a:prstGeom prst="wedgeRoundRectCallout">
              <a:avLst>
                <a:gd name="adj1" fmla="val -20949"/>
                <a:gd name="adj2" fmla="val 49536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2514600"/>
              <a:ext cx="28755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চল পাখিগুলোকে তাদের বাসায় বসাই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62200" y="304800"/>
            <a:ext cx="25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22521" y="166300"/>
            <a:ext cx="4748245" cy="1015663"/>
            <a:chOff x="1922521" y="166300"/>
            <a:chExt cx="4748245" cy="1015663"/>
          </a:xfrm>
        </p:grpSpPr>
        <p:sp>
          <p:nvSpPr>
            <p:cNvPr id="21" name="Rounded Rectangle 20"/>
            <p:cNvSpPr/>
            <p:nvPr/>
          </p:nvSpPr>
          <p:spPr>
            <a:xfrm>
              <a:off x="1922521" y="216932"/>
              <a:ext cx="4748245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4977" y="166300"/>
              <a:ext cx="4033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অর্ধ-বাস্তব</a:t>
              </a:r>
              <a:r>
                <a:rPr lang="bn-IN" sz="5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পর্যায়</a:t>
              </a:r>
              <a:r>
                <a:rPr lang="bn-IN" sz="5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57400" y="5791200"/>
            <a:ext cx="438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 পাখি বেশি আছে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5" b="90000" l="3462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8" y="4355860"/>
            <a:ext cx="1538202" cy="79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2" y="1466467"/>
            <a:ext cx="1149956" cy="576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2" y="1491431"/>
            <a:ext cx="1143000" cy="633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38" y="1466467"/>
            <a:ext cx="1243148" cy="598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12" y="1317349"/>
            <a:ext cx="1295400" cy="71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193" l="9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07" y="1331835"/>
            <a:ext cx="1269274" cy="7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4201 0.380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167 0.3886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12934 0.3870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3958 0.38889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06615 0.3879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34" y="1702509"/>
            <a:ext cx="467819" cy="550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2662" y="458780"/>
            <a:ext cx="752569" cy="64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34" y="1122697"/>
            <a:ext cx="467817" cy="550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35" y="527710"/>
            <a:ext cx="467817" cy="55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98" y="535584"/>
            <a:ext cx="467817" cy="550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99" y="1702509"/>
            <a:ext cx="467817" cy="550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99" y="1104972"/>
            <a:ext cx="467817" cy="550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7" y="518731"/>
            <a:ext cx="467817" cy="55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7" y="1131519"/>
            <a:ext cx="467817" cy="550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17" y="1698339"/>
            <a:ext cx="467817" cy="550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08" y="1675408"/>
            <a:ext cx="467817" cy="550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08" y="1041871"/>
            <a:ext cx="467817" cy="550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867" y="480211"/>
            <a:ext cx="467817" cy="550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8575" y="1924751"/>
            <a:ext cx="671680" cy="5767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980" y="1251404"/>
            <a:ext cx="690726" cy="5246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088" y="469414"/>
            <a:ext cx="707539" cy="616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6563" y="1185955"/>
            <a:ext cx="797977" cy="5483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6256" y="1848678"/>
            <a:ext cx="716359" cy="626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6505" y="1215603"/>
            <a:ext cx="698132" cy="5888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2838" y="1878176"/>
            <a:ext cx="751797" cy="602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419" b="98065" l="3133" r="980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8870" y="522059"/>
            <a:ext cx="727578" cy="64388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720076" y="152399"/>
            <a:ext cx="3528324" cy="1985467"/>
            <a:chOff x="2720076" y="152399"/>
            <a:chExt cx="3528324" cy="198546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2720076" y="152399"/>
              <a:ext cx="3528324" cy="1940597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0076" y="198874"/>
              <a:ext cx="34521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চিত্রে আম বেশি নাকি আপেল বেশি।গণনা করি।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45641" y="149850"/>
            <a:ext cx="3733799" cy="2095525"/>
            <a:chOff x="2514600" y="2492184"/>
            <a:chExt cx="3733799" cy="1780873"/>
          </a:xfrm>
        </p:grpSpPr>
        <p:sp>
          <p:nvSpPr>
            <p:cNvPr id="28" name="Rounded Rectangle 27"/>
            <p:cNvSpPr/>
            <p:nvPr/>
          </p:nvSpPr>
          <p:spPr>
            <a:xfrm>
              <a:off x="2514600" y="2492184"/>
              <a:ext cx="3733799" cy="16988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90799" y="2518731"/>
              <a:ext cx="3581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চিত্রে আপেলের সংখ্যা বেশি। আম ৯টি এবং আপেল ১২টি।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57825" y="2184837"/>
            <a:ext cx="5206272" cy="1777563"/>
            <a:chOff x="1974479" y="4495800"/>
            <a:chExt cx="5206272" cy="1777563"/>
          </a:xfrm>
        </p:grpSpPr>
        <p:sp>
          <p:nvSpPr>
            <p:cNvPr id="33" name="Oval 32"/>
            <p:cNvSpPr/>
            <p:nvPr/>
          </p:nvSpPr>
          <p:spPr>
            <a:xfrm>
              <a:off x="1974479" y="4495800"/>
              <a:ext cx="5206272" cy="177756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57825" y="4502221"/>
              <a:ext cx="50229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	১২-৯ = ৩টি</a:t>
              </a:r>
            </a:p>
            <a:p>
              <a:r>
                <a:rPr lang="bn-IN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 থেকে আপেল ৩টি বেশি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8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1551 L 0.61076 0.297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243 L 0.54236 0.4041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92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02152 L 0.45382 0.4986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0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694 L 0.47257 0.30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4 0.03171 L 0.39514 0.4189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2 0.05324 L 0.30972 0.52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2175 L 0.31493 0.31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0.02384 L 0.22638 0.4143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3055 L 0.12569 0.5166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55972 0.4229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46805 0.496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3866 L -0.37639 0.5884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4514 L -0.35086 0.4236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27586 0.5099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9253 0.593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456 L -0.19341 0.4245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11841 0.5060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5174 0.5953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90" y="8709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" y="1146722"/>
            <a:ext cx="783990" cy="919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42" y="4290059"/>
            <a:ext cx="914399" cy="83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62" y="4280262"/>
            <a:ext cx="914399" cy="835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65" y="4267198"/>
            <a:ext cx="914399" cy="835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29" y="4267197"/>
            <a:ext cx="914399" cy="835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59" y="4280262"/>
            <a:ext cx="914399" cy="83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1" y="4286319"/>
            <a:ext cx="914399" cy="835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267199"/>
            <a:ext cx="914399" cy="835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" y="4267200"/>
            <a:ext cx="914399" cy="835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389" y="1157622"/>
            <a:ext cx="756859" cy="8878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181155"/>
            <a:ext cx="807717" cy="947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12" y="1190835"/>
            <a:ext cx="779545" cy="9144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83" y="1157622"/>
            <a:ext cx="749975" cy="879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94" y="1173472"/>
            <a:ext cx="727564" cy="853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30" y="1192456"/>
            <a:ext cx="745327" cy="8742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37" y="1164798"/>
            <a:ext cx="792482" cy="929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80" y="1180482"/>
            <a:ext cx="774720" cy="908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3" y="1159748"/>
            <a:ext cx="772886" cy="9066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7502" y="2026919"/>
            <a:ext cx="6662058" cy="2286000"/>
            <a:chOff x="1476102" y="3962400"/>
            <a:chExt cx="6662058" cy="2286000"/>
          </a:xfrm>
        </p:grpSpPr>
        <p:sp>
          <p:nvSpPr>
            <p:cNvPr id="23" name="Oval 22"/>
            <p:cNvSpPr/>
            <p:nvPr/>
          </p:nvSpPr>
          <p:spPr>
            <a:xfrm>
              <a:off x="1476102" y="3962400"/>
              <a:ext cx="6662058" cy="228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90943" y="4135904"/>
              <a:ext cx="50575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ছাগল থেকে হরিন কয়টি বেশি 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43000" y="152400"/>
            <a:ext cx="7293818" cy="838200"/>
            <a:chOff x="1143000" y="152400"/>
            <a:chExt cx="7293818" cy="838200"/>
          </a:xfrm>
        </p:grpSpPr>
        <p:sp>
          <p:nvSpPr>
            <p:cNvPr id="26" name="Rectangle 25"/>
            <p:cNvSpPr/>
            <p:nvPr/>
          </p:nvSpPr>
          <p:spPr>
            <a:xfrm>
              <a:off x="1143000" y="152400"/>
              <a:ext cx="7293818" cy="838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20648" y="215231"/>
              <a:ext cx="70517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হরিণ গুলোকে ছাগলের নীচে দাড় করাই।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43000" y="2024742"/>
            <a:ext cx="6808813" cy="3012668"/>
            <a:chOff x="1306286" y="4495800"/>
            <a:chExt cx="6603274" cy="3012668"/>
          </a:xfrm>
        </p:grpSpPr>
        <p:sp>
          <p:nvSpPr>
            <p:cNvPr id="29" name="Oval 28"/>
            <p:cNvSpPr/>
            <p:nvPr/>
          </p:nvSpPr>
          <p:spPr>
            <a:xfrm>
              <a:off x="1306286" y="4495800"/>
              <a:ext cx="6603274" cy="2362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7371" y="4707701"/>
              <a:ext cx="501831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দুইটি হরিণ অবশিষ্ট থাকে। এজন্য হরিণ বেশি।</a:t>
              </a:r>
            </a:p>
            <a:p>
              <a:r>
                <a:rPr lang="bn-IN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        ১০-৮=২টি</a:t>
              </a:r>
            </a:p>
            <a:p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33102" y="5638800"/>
            <a:ext cx="8582297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2315 L 0.02673 0.5870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4879 0.587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8003 0.5837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0875 0.5847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0086 0.5847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111 L 0.09965 0.5888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46 L 0.11875 0.578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1528 L 0.12222 0.5861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05000" y="234349"/>
            <a:ext cx="4648200" cy="914400"/>
            <a:chOff x="1905000" y="234349"/>
            <a:chExt cx="4648200" cy="914400"/>
          </a:xfrm>
        </p:grpSpPr>
        <p:sp>
          <p:nvSpPr>
            <p:cNvPr id="3" name="Rectangle 2"/>
            <p:cNvSpPr/>
            <p:nvPr/>
          </p:nvSpPr>
          <p:spPr>
            <a:xfrm>
              <a:off x="1905000" y="234349"/>
              <a:ext cx="46482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24100" y="276050"/>
              <a:ext cx="381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বস্তু নিরপেক্ষ পর্যায় </a:t>
              </a:r>
              <a:endPara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7800" y="1295400"/>
            <a:ext cx="5257800" cy="2209800"/>
            <a:chOff x="1447800" y="1212669"/>
            <a:chExt cx="5257800" cy="2209800"/>
          </a:xfrm>
        </p:grpSpPr>
        <p:sp>
          <p:nvSpPr>
            <p:cNvPr id="6" name="Oval 5"/>
            <p:cNvSpPr/>
            <p:nvPr/>
          </p:nvSpPr>
          <p:spPr>
            <a:xfrm>
              <a:off x="1447800" y="1212669"/>
              <a:ext cx="5257800" cy="2209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61903" y="1644466"/>
              <a:ext cx="40005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৫ এবং ১৫ সংখ্যা দুইটির মধ্যে কোন সংখ্যাটি বড় 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33500" y="1295400"/>
            <a:ext cx="5486400" cy="2514600"/>
            <a:chOff x="1600200" y="4038600"/>
            <a:chExt cx="5486400" cy="2514600"/>
          </a:xfrm>
        </p:grpSpPr>
        <p:sp>
          <p:nvSpPr>
            <p:cNvPr id="8" name="Oval 7"/>
            <p:cNvSpPr/>
            <p:nvPr/>
          </p:nvSpPr>
          <p:spPr>
            <a:xfrm>
              <a:off x="1600200" y="4038600"/>
              <a:ext cx="5486400" cy="2514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61903" y="4418737"/>
              <a:ext cx="469609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৫ এর অংক সংখ্যা একটি এবং ১৫ এর অংক সংখ্যা দুইটি এজন্য ১৫ সংখ্যাটি বড়।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15391" y="3979817"/>
            <a:ext cx="4114800" cy="1473926"/>
            <a:chOff x="2324100" y="4393474"/>
            <a:chExt cx="4114800" cy="1473926"/>
          </a:xfrm>
        </p:grpSpPr>
        <p:sp>
          <p:nvSpPr>
            <p:cNvPr id="14" name="Flowchart: Alternate Process 13"/>
            <p:cNvSpPr/>
            <p:nvPr/>
          </p:nvSpPr>
          <p:spPr>
            <a:xfrm>
              <a:off x="2324100" y="4393474"/>
              <a:ext cx="4000500" cy="1473926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400" y="4468717"/>
              <a:ext cx="40005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১৮ ও ১১ সংখ্যা দুইটির মধ্যে কোনটি বড়?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000" y="3979817"/>
            <a:ext cx="4622074" cy="2324244"/>
            <a:chOff x="1245326" y="4191000"/>
            <a:chExt cx="4622074" cy="2324244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1245326" y="4191000"/>
              <a:ext cx="4622074" cy="228600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206920"/>
              <a:ext cx="4419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১৮ ও ১১ সংখ্যার মধ্যে দুইটি করে অংক আছে।১৮এর ডান দিকে ৮ এবং ১১ এর ডান দিকে ১ আছে। এজন্য ১৮ বড়।  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9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392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User</cp:lastModifiedBy>
  <cp:revision>116</cp:revision>
  <dcterms:created xsi:type="dcterms:W3CDTF">2006-08-16T00:00:00Z</dcterms:created>
  <dcterms:modified xsi:type="dcterms:W3CDTF">2020-05-06T15:32:52Z</dcterms:modified>
</cp:coreProperties>
</file>