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4" r:id="rId6"/>
    <p:sldId id="260" r:id="rId7"/>
    <p:sldId id="259" r:id="rId8"/>
    <p:sldId id="261" r:id="rId9"/>
    <p:sldId id="266" r:id="rId10"/>
    <p:sldId id="262" r:id="rId11"/>
    <p:sldId id="276" r:id="rId12"/>
    <p:sldId id="264" r:id="rId13"/>
    <p:sldId id="269" r:id="rId14"/>
    <p:sldId id="270" r:id="rId15"/>
    <p:sldId id="268" r:id="rId16"/>
    <p:sldId id="267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83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45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00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76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40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6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55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44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00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8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F530-AE17-4A87-A459-68FC48EC4D56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4817-6279-4A11-89E5-9B1743152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0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" y="243840"/>
            <a:ext cx="11795760" cy="6431280"/>
          </a:xfrm>
          <a:prstGeom prst="rect">
            <a:avLst/>
          </a:prstGeom>
          <a:gradFill>
            <a:gsLst>
              <a:gs pos="0">
                <a:srgbClr val="002060"/>
              </a:gs>
              <a:gs pos="13000">
                <a:srgbClr val="0047FF"/>
              </a:gs>
              <a:gs pos="28000">
                <a:srgbClr val="00B050"/>
              </a:gs>
              <a:gs pos="42999">
                <a:srgbClr val="00B050"/>
              </a:gs>
              <a:gs pos="58000">
                <a:srgbClr val="92D050"/>
              </a:gs>
              <a:gs pos="72000">
                <a:schemeClr val="accent6">
                  <a:lumMod val="60000"/>
                  <a:lumOff val="40000"/>
                </a:schemeClr>
              </a:gs>
              <a:gs pos="87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" y="5288280"/>
            <a:ext cx="11643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ysClr val="windowText" lastClr="000000"/>
                </a:solidFill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ysClr val="windowText" lastClr="000000"/>
                </a:solidFill>
                <a:latin typeface="Impact" panose="020B0806030902050204" pitchFamily="34" charset="0"/>
                <a:cs typeface="NikoshBAN" panose="02000000000000000000" pitchFamily="2" charset="0"/>
              </a:rPr>
              <a:t>মাল্টিমিডিয়া </a:t>
            </a:r>
            <a:r>
              <a:rPr lang="en-US" sz="6000" b="1" dirty="0" err="1" smtClean="0">
                <a:solidFill>
                  <a:sysClr val="windowText" lastClr="000000"/>
                </a:solidFill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solidFill>
                  <a:sysClr val="windowText" lastClr="000000"/>
                </a:solidFill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ysClr val="windowText" lastClr="000000"/>
                </a:solidFill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ysClr val="windowText" lastClr="000000"/>
                </a:solidFill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ysClr val="windowText" lastClr="000000"/>
                </a:solidFill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solidFill>
                <a:sysClr val="windowText" lastClr="000000"/>
              </a:solidFill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oribesh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tretch>
            <a:fillRect/>
          </a:stretch>
        </p:blipFill>
        <p:spPr>
          <a:xfrm>
            <a:off x="1874520" y="395066"/>
            <a:ext cx="8336280" cy="4862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99194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620" y="5003800"/>
            <a:ext cx="969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জোরে শব্দ করলে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দূষণ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হয়।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যেমন-মাইকের শব্দ, যানবাহনের শব্দ ইত্যাদি।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8636" y="1217353"/>
            <a:ext cx="10141324" cy="2866967"/>
            <a:chOff x="800996" y="1232593"/>
            <a:chExt cx="10141324" cy="2866967"/>
          </a:xfrm>
        </p:grpSpPr>
        <p:pic>
          <p:nvPicPr>
            <p:cNvPr id="5" name="Picture 4" descr="pd 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8320" y="1234440"/>
              <a:ext cx="5334000" cy="28498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pd 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996" y="1232593"/>
              <a:ext cx="4715884" cy="28669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Frame 7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8167" y="318254"/>
            <a:ext cx="7184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ছবিগুলোতে আমরা কী দেখতে পাচ্ছি?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307" y="4082534"/>
            <a:ext cx="3542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দূষণ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79003743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71144"/>
            <a:ext cx="5669280" cy="1729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15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67"/>
          <a:stretch/>
        </p:blipFill>
        <p:spPr>
          <a:xfrm flipH="1">
            <a:off x="792479" y="2545080"/>
            <a:ext cx="3065695" cy="3104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7680" y="1996440"/>
            <a:ext cx="7498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2060"/>
              </a:buClr>
              <a:buFont typeface="Wingdings" pitchFamily="2" charset="2"/>
              <a:buChar char="Ø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জোরে মাইক বাজালে কী হয়?</a:t>
            </a:r>
          </a:p>
          <a:p>
            <a:pPr marL="742950" indent="-742950">
              <a:buClr>
                <a:srgbClr val="002060"/>
              </a:buClr>
              <a:buFont typeface="Wingdings" pitchFamily="2" charset="2"/>
              <a:buChar char="Ø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 কালো ধোঁয়া কী দূষিত করে?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ময়লা আবর্জনা ফেললে কী হয়?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417"/>
          <a:stretch/>
        </p:blipFill>
        <p:spPr>
          <a:xfrm>
            <a:off x="8183881" y="412751"/>
            <a:ext cx="3302140" cy="2270871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167" y="488952"/>
            <a:ext cx="3404873" cy="2512132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92522" y="3030806"/>
            <a:ext cx="207551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শব্দ দূষণ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143" y="5966639"/>
            <a:ext cx="240061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মাটি দূষণ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5215" y="5981879"/>
            <a:ext cx="2284305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0415" y="2821940"/>
            <a:ext cx="243670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lum bright="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72" y="3779520"/>
            <a:ext cx="3343343" cy="2270760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519160" y="3840481"/>
            <a:ext cx="3230880" cy="2179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rame 14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3880" y="436761"/>
            <a:ext cx="3185160" cy="2034123"/>
          </a:xfrm>
          <a:prstGeom prst="ellipse">
            <a:avLst/>
          </a:prstGeom>
          <a:solidFill>
            <a:srgbClr val="92D05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কোনটি কী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দূষণ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বলো।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86528" y="2338379"/>
            <a:ext cx="4436885" cy="2929542"/>
            <a:chOff x="3895088" y="2292659"/>
            <a:chExt cx="4436885" cy="2929542"/>
          </a:xfrm>
        </p:grpSpPr>
        <p:sp>
          <p:nvSpPr>
            <p:cNvPr id="13" name="Oval 12"/>
            <p:cNvSpPr/>
            <p:nvPr/>
          </p:nvSpPr>
          <p:spPr>
            <a:xfrm>
              <a:off x="4495800" y="2987040"/>
              <a:ext cx="3032760" cy="208788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পরিবেশ দূষণ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8493835">
              <a:off x="6939246" y="2517606"/>
              <a:ext cx="1257613" cy="8077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1883559">
              <a:off x="7279604" y="4324951"/>
              <a:ext cx="1052369" cy="8077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13647919">
              <a:off x="3740656" y="2541787"/>
              <a:ext cx="1254789" cy="807720"/>
            </a:xfrm>
            <a:prstGeom prst="rightArrow">
              <a:avLst>
                <a:gd name="adj1" fmla="val 50000"/>
                <a:gd name="adj2" fmla="val 502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8789203">
              <a:off x="3895088" y="4414481"/>
              <a:ext cx="925877" cy="8077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530135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lum contras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51" r="5147" b="30301"/>
          <a:stretch/>
        </p:blipFill>
        <p:spPr>
          <a:xfrm>
            <a:off x="2095500" y="311564"/>
            <a:ext cx="7962900" cy="4969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880" y="5288340"/>
            <a:ext cx="1066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কীভাবে পরিবেশ দূষিত করছে উপরের ছবিতে দেখ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জোড়ায় আলোচনা করে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কোনটি কোন ধরনের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64604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" y="243840"/>
            <a:ext cx="11750040" cy="6431280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tile tx="0" ty="0" sx="100000" sy="100000" flip="y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1576642"/>
            <a:ext cx="48191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endParaRPr lang="bn-BD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৩৯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501451" y="975360"/>
            <a:ext cx="3861749" cy="47853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Frame 5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66145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228600"/>
            <a:ext cx="11750040" cy="6416040"/>
          </a:xfrm>
          <a:prstGeom prst="rect">
            <a:avLst/>
          </a:prstGeom>
          <a:blipFill dpi="0" rotWithShape="1">
            <a:blip r:embed="rId2">
              <a:alphaModFix amt="36000"/>
            </a:blip>
            <a:srcRect/>
            <a:tile tx="0" ty="0" sx="100000" sy="100000" flip="y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96640" y="312420"/>
            <a:ext cx="4907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80" y="5656580"/>
            <a:ext cx="856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44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IN" sz="44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বায়ু</a:t>
            </a:r>
            <a:r>
              <a:rPr lang="bn-BD" sz="44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4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দূষ</a:t>
            </a:r>
            <a:r>
              <a:rPr lang="bn-BD" sz="44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ণের ১টি করে কারণ লেখ।</a:t>
            </a:r>
            <a:endParaRPr lang="en-US" sz="3200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fam4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3325091" y="1701924"/>
            <a:ext cx="5285510" cy="3836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34179309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82880" y="198120"/>
            <a:ext cx="11811000" cy="6461760"/>
          </a:xfrm>
          <a:prstGeom prst="rect">
            <a:avLst/>
          </a:prstGeom>
          <a:blipFill dpi="0" rotWithShape="1">
            <a:blip r:embed="rId2">
              <a:alphaModFix amt="38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12" y="1934554"/>
            <a:ext cx="2368461" cy="1631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2673" y="4806117"/>
            <a:ext cx="2217767" cy="1764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2100" y="2494270"/>
            <a:ext cx="593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বায়ুতে যে দূষণ..............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8280" y="3469640"/>
            <a:ext cx="7526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রাস্তায় শব্দের ফলে যে দূষণ.................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2380" y="4795530"/>
            <a:ext cx="578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................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7980" y="5765800"/>
            <a:ext cx="6306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…………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7450" y="3277869"/>
            <a:ext cx="215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9980" y="2356668"/>
            <a:ext cx="209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280" y="4683770"/>
            <a:ext cx="245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9140" y="5674142"/>
            <a:ext cx="2948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মাটি দূষণ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 descr="pd 3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771516" y="3183313"/>
            <a:ext cx="2585076" cy="1571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lum bright="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72" y="4201342"/>
            <a:ext cx="2201228" cy="15187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05860" y="0"/>
            <a:ext cx="3807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7"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5860" y="1350828"/>
            <a:ext cx="458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শুন্যস্থান পূরণ করঃ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4907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4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342900"/>
            <a:ext cx="7099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3480" y="2760980"/>
            <a:ext cx="60375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বাড়ির আশেপাশের পরিবেশ কীভাবে দূষিত হচ্ছে সে সম্পর্কে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আনবে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6" y="2430194"/>
            <a:ext cx="4228514" cy="28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84908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" y="274320"/>
            <a:ext cx="11765280" cy="6385560"/>
          </a:xfrm>
          <a:prstGeom prst="rect">
            <a:avLst/>
          </a:prstGeom>
          <a:gradFill>
            <a:gsLst>
              <a:gs pos="0">
                <a:srgbClr val="FFFF00"/>
              </a:gs>
              <a:gs pos="13000">
                <a:srgbClr val="FFC000"/>
              </a:gs>
              <a:gs pos="21001">
                <a:srgbClr val="92D050"/>
              </a:gs>
              <a:gs pos="63000">
                <a:srgbClr val="00B050"/>
              </a:gs>
              <a:gs pos="67000">
                <a:srgbClr val="00B050"/>
              </a:gs>
              <a:gs pos="69000">
                <a:srgbClr val="92D050"/>
              </a:gs>
              <a:gs pos="82001">
                <a:srgbClr val="FFC000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8720" y="4632930"/>
            <a:ext cx="8976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IN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por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2651760" y="955357"/>
            <a:ext cx="6797040" cy="3817671"/>
          </a:xfrm>
          <a:prstGeom prst="rect">
            <a:avLst/>
          </a:prstGeom>
        </p:spPr>
      </p:pic>
      <p:pic>
        <p:nvPicPr>
          <p:cNvPr id="6" name="Picture 5" descr="f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" y="1066800"/>
            <a:ext cx="1878330" cy="3611880"/>
          </a:xfrm>
          <a:prstGeom prst="rect">
            <a:avLst/>
          </a:prstGeom>
        </p:spPr>
      </p:pic>
      <p:pic>
        <p:nvPicPr>
          <p:cNvPr id="7" name="Picture 6" descr="f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320" y="1036320"/>
            <a:ext cx="187833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6776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Magnetic Disk 16"/>
          <p:cNvSpPr/>
          <p:nvPr/>
        </p:nvSpPr>
        <p:spPr>
          <a:xfrm>
            <a:off x="4343400" y="487680"/>
            <a:ext cx="3017520" cy="1417320"/>
          </a:xfrm>
          <a:prstGeom prst="flowChartMagneticDisk">
            <a:avLst/>
          </a:prstGeom>
          <a:gradFill>
            <a:gsLst>
              <a:gs pos="27000">
                <a:srgbClr val="00B050">
                  <a:alpha val="84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963" y="3730490"/>
            <a:ext cx="507843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8" name="Picture 7" descr="Uzzol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322095" y="975360"/>
            <a:ext cx="2827876" cy="2900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958840" y="3821728"/>
            <a:ext cx="5913120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তৃতীয় শ্রেণি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7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পরিবেশ দূষণ প্রতিরোধ ও সংরক্ষণ।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পরিবেশ দূষণ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সময়ঃ৩০ 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955280" y="746760"/>
            <a:ext cx="2529840" cy="27736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0481294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" y="228600"/>
            <a:ext cx="11795760" cy="6431280"/>
          </a:xfrm>
          <a:prstGeom prst="rect">
            <a:avLst/>
          </a:prstGeom>
          <a:gradFill>
            <a:gsLst>
              <a:gs pos="74000">
                <a:srgbClr val="FFFF00"/>
              </a:gs>
              <a:gs pos="0">
                <a:srgbClr val="0070C0"/>
              </a:gs>
              <a:gs pos="21001">
                <a:srgbClr val="F8B049"/>
              </a:gs>
              <a:gs pos="63000">
                <a:srgbClr val="FEE7F2"/>
              </a:gs>
              <a:gs pos="67000">
                <a:schemeClr val="accent6">
                  <a:lumMod val="40000"/>
                  <a:lumOff val="60000"/>
                </a:schemeClr>
              </a:gs>
              <a:gs pos="69000">
                <a:schemeClr val="accent6">
                  <a:lumMod val="40000"/>
                  <a:lumOff val="60000"/>
                </a:schemeClr>
              </a:gs>
              <a:gs pos="82001">
                <a:srgbClr val="00B050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954989"/>
            <a:ext cx="9174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১.১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পরিবেশ দূষনের কারণ উল্লেখ করতে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.১.২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উ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ৎস সমুহ চিহ্নিত করতে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৩ বিভিন্ন ভাবে পরিবেশ দূষণ সম্পর্কে বলতে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4720" y="911224"/>
            <a:ext cx="4549679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9600" b="1" dirty="0" err="1" smtClean="0">
                <a:ln w="1905"/>
                <a:blipFill>
                  <a:blip r:embed="rId2"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 smtClean="0">
              <a:ln w="1905"/>
              <a:blipFill>
                <a:blip r:embed="rId2"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24288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74320"/>
            <a:ext cx="11734800" cy="6385560"/>
          </a:xfrm>
          <a:prstGeom prst="rect">
            <a:avLst/>
          </a:prstGeom>
          <a:gradFill flip="none" rotWithShape="1">
            <a:gsLst>
              <a:gs pos="5000">
                <a:srgbClr val="FFFF00"/>
              </a:gs>
              <a:gs pos="12000">
                <a:srgbClr val="FF0000"/>
              </a:gs>
              <a:gs pos="30000">
                <a:srgbClr val="FFFF00"/>
              </a:gs>
              <a:gs pos="45000">
                <a:srgbClr val="00B0F0"/>
              </a:gs>
              <a:gs pos="77000">
                <a:srgbClr val="FFC000"/>
              </a:gs>
              <a:gs pos="100000">
                <a:srgbClr val="00206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01240" y="1308854"/>
            <a:ext cx="737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/>
          </a:p>
        </p:txBody>
      </p:sp>
      <p:sp>
        <p:nvSpPr>
          <p:cNvPr id="4" name="Frame 3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38400" y="2995613"/>
          <a:ext cx="7787640" cy="1423987"/>
        </p:xfrm>
        <a:graphic>
          <a:graphicData uri="http://schemas.openxmlformats.org/presentationml/2006/ole">
            <p:oleObj spid="_x0000_s1027" name="Packager Shell Object" showAsIcon="1" r:id="rId3" imgW="8282160" imgH="863640" progId="Package">
              <p:embed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0290" y="304800"/>
            <a:ext cx="7143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6430" y="1391739"/>
            <a:ext cx="10711541" cy="4302578"/>
            <a:chOff x="5082541" y="4857750"/>
            <a:chExt cx="6065519" cy="1741170"/>
          </a:xfrm>
        </p:grpSpPr>
        <p:pic>
          <p:nvPicPr>
            <p:cNvPr id="9" name="Picture 8" descr="pd 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04704" y="4857750"/>
              <a:ext cx="3043356" cy="17259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pd 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2541" y="4861560"/>
              <a:ext cx="2987040" cy="17373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816428" y="1367245"/>
            <a:ext cx="10613571" cy="4278085"/>
            <a:chOff x="884811" y="1600200"/>
            <a:chExt cx="4277739" cy="1463040"/>
          </a:xfrm>
        </p:grpSpPr>
        <p:pic>
          <p:nvPicPr>
            <p:cNvPr id="8" name="Picture 7" descr="pd 1.jpg"/>
            <p:cNvPicPr>
              <a:picLocks noChangeAspect="1"/>
            </p:cNvPicPr>
            <p:nvPr/>
          </p:nvPicPr>
          <p:blipFill>
            <a:blip r:embed="rId4">
              <a:lum contrast="30000"/>
            </a:blip>
            <a:stretch>
              <a:fillRect/>
            </a:stretch>
          </p:blipFill>
          <p:spPr>
            <a:xfrm>
              <a:off x="3067050" y="1600200"/>
              <a:ext cx="2095500" cy="14630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lum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417"/>
            <a:stretch/>
          </p:blipFill>
          <p:spPr>
            <a:xfrm>
              <a:off x="884811" y="1617544"/>
              <a:ext cx="2102229" cy="14456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832756" y="1428205"/>
            <a:ext cx="10564586" cy="4200797"/>
            <a:chOff x="5318043" y="2073703"/>
            <a:chExt cx="4984196" cy="1802337"/>
          </a:xfrm>
        </p:grpSpPr>
        <p:pic>
          <p:nvPicPr>
            <p:cNvPr id="5" name="Picture 4" descr="images pd.jpg"/>
            <p:cNvPicPr>
              <a:picLocks noChangeAspect="1"/>
            </p:cNvPicPr>
            <p:nvPr/>
          </p:nvPicPr>
          <p:blipFill>
            <a:blip r:embed="rId6">
              <a:lum contrast="30000"/>
            </a:blip>
            <a:stretch>
              <a:fillRect/>
            </a:stretch>
          </p:blipFill>
          <p:spPr>
            <a:xfrm>
              <a:off x="7502368" y="2073703"/>
              <a:ext cx="2799871" cy="17972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lum bright="20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18043" y="2087880"/>
              <a:ext cx="2091137" cy="17881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827314" y="1350917"/>
            <a:ext cx="10733315" cy="4327072"/>
            <a:chOff x="-40105" y="3307080"/>
            <a:chExt cx="5616773" cy="1600200"/>
          </a:xfrm>
        </p:grpSpPr>
        <p:pic>
          <p:nvPicPr>
            <p:cNvPr id="4" name="Picture 3" descr="pd 4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9360" y="3307080"/>
              <a:ext cx="3077308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pd 3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0105" y="3307080"/>
              <a:ext cx="2501365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8" name="Frame 17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5200" y="5920919"/>
            <a:ext cx="5273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01757316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 animBg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520" y="426720"/>
            <a:ext cx="11475720" cy="6080760"/>
          </a:xfrm>
          <a:prstGeom prst="rect">
            <a:avLst/>
          </a:prstGeom>
          <a:gradFill flip="none" rotWithShape="1">
            <a:gsLst>
              <a:gs pos="52000">
                <a:srgbClr val="FFFF00"/>
              </a:gs>
              <a:gs pos="13000">
                <a:schemeClr val="accent4">
                  <a:lumMod val="60000"/>
                  <a:lumOff val="40000"/>
                </a:schemeClr>
              </a:gs>
              <a:gs pos="21001">
                <a:srgbClr val="FFFF00"/>
              </a:gs>
              <a:gs pos="63000">
                <a:srgbClr val="00B050"/>
              </a:gs>
              <a:gs pos="67000">
                <a:srgbClr val="B2B2B2"/>
              </a:gs>
              <a:gs pos="69000">
                <a:srgbClr val="FFC000"/>
              </a:gs>
              <a:gs pos="82001">
                <a:schemeClr val="accent2">
                  <a:lumMod val="75000"/>
                </a:schemeClr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13660" y="2103120"/>
            <a:ext cx="688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 আমরা </a:t>
            </a:r>
            <a:r>
              <a:rPr lang="bn-BD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পারিবেশ </a:t>
            </a:r>
            <a:r>
              <a:rPr lang="bn-IN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দূষণের কারণ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45775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120" y="355600"/>
            <a:ext cx="1010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এখানে আমরা কোন ধরণের দূষণ দেখতে পাচ্ছি?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7640" y="4726872"/>
            <a:ext cx="376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9630" y="1188720"/>
            <a:ext cx="10537704" cy="3571240"/>
            <a:chOff x="819150" y="1386840"/>
            <a:chExt cx="10537704" cy="35712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lum bright="20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80772" y="1386840"/>
              <a:ext cx="5176082" cy="3571240"/>
            </a:xfrm>
            <a:prstGeom prst="rect">
              <a:avLst/>
            </a:prstGeom>
          </p:spPr>
        </p:pic>
        <p:pic>
          <p:nvPicPr>
            <p:cNvPr id="9" name="Picture 8" descr="images p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150" y="1402080"/>
              <a:ext cx="5322022" cy="3505200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" y="5413831"/>
            <a:ext cx="1057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পানিতে ময়লা আবর্জনা ফেললে, গরু-মহিষ গোছল করালে, কল-কারখানার বর্জ্য ফেললে, মল-মুত্র ত্যাগ করলে পানি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43294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8862" y="1164143"/>
            <a:ext cx="9594898" cy="3346897"/>
            <a:chOff x="1682702" y="981263"/>
            <a:chExt cx="9594898" cy="33468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55" t="8192" r="7591" b="7160"/>
            <a:stretch>
              <a:fillRect/>
            </a:stretch>
          </p:blipFill>
          <p:spPr>
            <a:xfrm>
              <a:off x="6370320" y="990600"/>
              <a:ext cx="4907280" cy="3322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lum contrast="3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2702" y="981263"/>
              <a:ext cx="4641898" cy="33468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1347145" y="379214"/>
            <a:ext cx="94163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 আমরা কোন ধরণের দূষণ দেখতে পাচ্ছি?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387334"/>
            <a:ext cx="4632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বায়ু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888" y="5288340"/>
            <a:ext cx="110843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কল-কারখানার কালো ধোয়া, যানবাহনের কালো ধোয়া,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ধুলা-বালি ইত্যাদি বায়ু দূষণ করে।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94460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0700" y="1203960"/>
            <a:ext cx="11183620" cy="3154680"/>
            <a:chOff x="535940" y="1356360"/>
            <a:chExt cx="11473180" cy="3237982"/>
          </a:xfrm>
        </p:grpSpPr>
        <p:grpSp>
          <p:nvGrpSpPr>
            <p:cNvPr id="8" name="Group 7"/>
            <p:cNvGrpSpPr/>
            <p:nvPr/>
          </p:nvGrpSpPr>
          <p:grpSpPr>
            <a:xfrm>
              <a:off x="535940" y="1371600"/>
              <a:ext cx="7876541" cy="3222742"/>
              <a:chOff x="535940" y="1371600"/>
              <a:chExt cx="7876541" cy="322274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5940" y="1382258"/>
                <a:ext cx="3944620" cy="3212084"/>
              </a:xfrm>
              <a:prstGeom prst="rect">
                <a:avLst/>
              </a:prstGeom>
            </p:spPr>
          </p:pic>
          <p:pic>
            <p:nvPicPr>
              <p:cNvPr id="4" name="Picture 3" descr="mati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1109" y="1371600"/>
                <a:ext cx="3931372" cy="3200400"/>
              </a:xfrm>
              <a:prstGeom prst="rect">
                <a:avLst/>
              </a:prstGeom>
            </p:spPr>
          </p:pic>
        </p:grpSp>
        <p:pic>
          <p:nvPicPr>
            <p:cNvPr id="7" name="Picture 6" descr="mati 1.jpg"/>
            <p:cNvPicPr>
              <a:picLocks noChangeAspect="1"/>
            </p:cNvPicPr>
            <p:nvPr/>
          </p:nvPicPr>
          <p:blipFill>
            <a:blip r:embed="rId4"/>
            <a:srcRect t="-839" r="28334"/>
            <a:stretch>
              <a:fillRect/>
            </a:stretch>
          </p:blipFill>
          <p:spPr>
            <a:xfrm>
              <a:off x="8397240" y="1356360"/>
              <a:ext cx="3611880" cy="321564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18160" y="5102275"/>
            <a:ext cx="11109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যেখানে সেখানে ময়লা আবর্জনা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ফেললে,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জমিতে অতিরিক্ত কীটনাশক 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রাসায়নিক সার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ব্যবহার করলে মাটি ও পরিবেশ  দূষিত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3048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6356" y="272534"/>
            <a:ext cx="80473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ছবিগুলোতে আমরা কী দেখতে পাচ্ছি?</a:t>
            </a:r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4429516" y="4265414"/>
            <a:ext cx="26196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মাটি দূষণ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46779982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350</Words>
  <Application>Microsoft Office PowerPoint</Application>
  <PresentationFormat>Custom</PresentationFormat>
  <Paragraphs>62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BBGPS</cp:lastModifiedBy>
  <cp:revision>181</cp:revision>
  <dcterms:created xsi:type="dcterms:W3CDTF">2020-01-20T15:07:15Z</dcterms:created>
  <dcterms:modified xsi:type="dcterms:W3CDTF">2020-05-09T16:22:35Z</dcterms:modified>
</cp:coreProperties>
</file>