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6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F6AA0-E4E8-4C03-89C2-02EE80B52454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7233B-1796-43A2-BB32-966C17B4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9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7233B-1796-43A2-BB32-966C17B434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6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0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8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0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63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99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69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36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06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30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86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7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28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00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2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513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94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2172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85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20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9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5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3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2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1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8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5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5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9813E-03DC-4F6E-AF25-6F925203D4C0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DD37EA-87C7-4981-B07E-354A07F3F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2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4083" y="-920778"/>
            <a:ext cx="3515710" cy="184155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WELCOME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0778"/>
            <a:ext cx="12191999" cy="570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8351" y="545910"/>
            <a:ext cx="2606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Description :-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172" y="1924334"/>
            <a:ext cx="9225888" cy="34778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At the end of an interrogative sentence  always carry a not interrogative </a:t>
            </a:r>
            <a:r>
              <a:rPr lang="en-US" sz="2000" b="1" dirty="0" err="1" smtClean="0">
                <a:solidFill>
                  <a:srgbClr val="C00000"/>
                </a:solidFill>
              </a:rPr>
              <a:t>signe</a:t>
            </a:r>
            <a:r>
              <a:rPr lang="en-US" sz="2000" b="1" dirty="0" smtClean="0">
                <a:solidFill>
                  <a:srgbClr val="C00000"/>
                </a:solidFill>
              </a:rPr>
              <a:t>. ( ?   )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Interrogative sentence starts with –Wh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Example-What is your name?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How are you? etc.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Interrogative  sentence starts with – Do/ Does, </a:t>
            </a:r>
            <a:r>
              <a:rPr lang="en-US" sz="2000" b="1" dirty="0" smtClean="0">
                <a:solidFill>
                  <a:srgbClr val="C00000"/>
                </a:solidFill>
              </a:rPr>
              <a:t>Don’t/Doesn’t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Example- Do you play football ?,Does he go to madrasah?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Don’t you eat rice ?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err="1" smtClean="0">
                <a:solidFill>
                  <a:srgbClr val="C00000"/>
                </a:solidFill>
              </a:rPr>
              <a:t>Interrogativ</a:t>
            </a:r>
            <a:r>
              <a:rPr lang="en-US" sz="2000" b="1" dirty="0" smtClean="0">
                <a:solidFill>
                  <a:srgbClr val="C00000"/>
                </a:solidFill>
              </a:rPr>
              <a:t> sentence stats with Auxiliary verb</a:t>
            </a:r>
            <a:r>
              <a:rPr lang="en-US" sz="2000" b="1" dirty="0" smtClean="0">
                <a:solidFill>
                  <a:srgbClr val="C00000"/>
                </a:solidFill>
              </a:rPr>
              <a:t>.(</a:t>
            </a:r>
            <a:r>
              <a:rPr lang="en-US" sz="2000" b="1" dirty="0" err="1" smtClean="0">
                <a:solidFill>
                  <a:srgbClr val="C00000"/>
                </a:solidFill>
              </a:rPr>
              <a:t>Am.is,are,have,has</a:t>
            </a:r>
            <a:r>
              <a:rPr lang="en-US" sz="2000" b="1" dirty="0" smtClean="0">
                <a:solidFill>
                  <a:srgbClr val="C00000"/>
                </a:solidFill>
              </a:rPr>
              <a:t>   </a:t>
            </a:r>
            <a:r>
              <a:rPr lang="en-US" sz="2000" b="1" dirty="0" err="1" smtClean="0">
                <a:solidFill>
                  <a:srgbClr val="C00000"/>
                </a:solidFill>
              </a:rPr>
              <a:t>will,won’t,shall,etc</a:t>
            </a:r>
            <a:r>
              <a:rPr lang="en-US" sz="2000" b="1" dirty="0" smtClean="0">
                <a:solidFill>
                  <a:srgbClr val="C00000"/>
                </a:solidFill>
              </a:rPr>
              <a:t>.)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 Am  </a:t>
            </a:r>
            <a:r>
              <a:rPr lang="en-US" sz="2000" b="1" dirty="0" smtClean="0">
                <a:solidFill>
                  <a:srgbClr val="C00000"/>
                </a:solidFill>
              </a:rPr>
              <a:t>I a teacher?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Have you eaten rice ?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5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19" y="1202687"/>
            <a:ext cx="1378425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Group-A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6017" y="1202687"/>
            <a:ext cx="129653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Group-B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23731" y="448635"/>
            <a:ext cx="367807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              </a:t>
            </a:r>
            <a:r>
              <a:rPr lang="en-US" sz="2800" b="1" dirty="0" smtClean="0">
                <a:solidFill>
                  <a:srgbClr val="002060"/>
                </a:solidFill>
              </a:rPr>
              <a:t>GROUP- WORK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332" y="2183642"/>
            <a:ext cx="38350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Write 5 Interrogative  sentence use of -Wh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09981" y="2122087"/>
            <a:ext cx="398514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Write 5 Interrogative sentence use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Of-Do/Does/Don’t/Doesn’t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9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17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3056" y="5482075"/>
            <a:ext cx="922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000" b="1" dirty="0" smtClean="0"/>
              <a:t>Make 15 Sentences  use of  </a:t>
            </a:r>
            <a:r>
              <a:rPr lang="en-US" sz="2000" b="1" dirty="0" err="1" smtClean="0"/>
              <a:t>Wh,Do,Does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Don’t,Doesn’t,Will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Shall,Have,has</a:t>
            </a:r>
            <a:r>
              <a:rPr lang="en-US" sz="2000" b="1" dirty="0" smtClean="0"/>
              <a:t> Had etc.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54638" y="764275"/>
            <a:ext cx="227917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b="1" dirty="0" smtClean="0"/>
              <a:t>Home Work: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057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" y="3493827"/>
            <a:ext cx="9921922" cy="2699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" y="-429904"/>
            <a:ext cx="9492018" cy="429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4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745" y="-115561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           </a:t>
            </a:r>
            <a:r>
              <a:rPr lang="en-US" sz="5400" dirty="0" smtClean="0"/>
              <a:t>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30" y="778393"/>
            <a:ext cx="11764370" cy="4852660"/>
          </a:xfrm>
        </p:spPr>
        <p:txBody>
          <a:bodyPr/>
          <a:lstStyle/>
          <a:p>
            <a:r>
              <a:rPr lang="en-US" dirty="0" smtClean="0"/>
              <a:t>MD.BILLAL HOSSAIN.                                           CLASS-SIX</a:t>
            </a:r>
          </a:p>
          <a:p>
            <a:r>
              <a:rPr lang="en-US" dirty="0" smtClean="0"/>
              <a:t>KHOJEKHANI AYESHA SIDDIKA G.D.                SUB-ENGLISH-2</a:t>
            </a:r>
            <a:r>
              <a:rPr lang="en-US" baseline="30000" dirty="0" smtClean="0"/>
              <a:t>nd</a:t>
            </a:r>
            <a:r>
              <a:rPr lang="en-US" dirty="0" smtClean="0"/>
              <a:t> Paper</a:t>
            </a:r>
          </a:p>
          <a:p>
            <a:r>
              <a:rPr lang="en-US" dirty="0" smtClean="0"/>
              <a:t>MADRASAH,SREEPUR,GAZIPUR                       GRAMMAR (Sentence)</a:t>
            </a:r>
          </a:p>
          <a:p>
            <a:r>
              <a:rPr lang="en-US" dirty="0" smtClean="0"/>
              <a:t>E-MAIL-billalpatka71@gmail.com.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630" y="1045345"/>
            <a:ext cx="1088369" cy="1360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8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145" y="558146"/>
            <a:ext cx="10389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Every day we speak </a:t>
            </a:r>
            <a:r>
              <a:rPr lang="en-US" sz="2000" b="1" dirty="0" err="1">
                <a:solidFill>
                  <a:srgbClr val="00B050"/>
                </a:solidFill>
              </a:rPr>
              <a:t>D</a:t>
            </a:r>
            <a:r>
              <a:rPr lang="en-US" sz="2000" b="1" dirty="0" err="1" smtClean="0">
                <a:solidFill>
                  <a:srgbClr val="00B050"/>
                </a:solidFill>
              </a:rPr>
              <a:t>iffrerent</a:t>
            </a:r>
            <a:r>
              <a:rPr lang="en-US" sz="2000" b="1" dirty="0" smtClean="0">
                <a:solidFill>
                  <a:srgbClr val="00B050"/>
                </a:solidFill>
              </a:rPr>
              <a:t> Kinds of </a:t>
            </a:r>
            <a:r>
              <a:rPr lang="en-US" sz="2000" b="1" dirty="0" err="1">
                <a:solidFill>
                  <a:srgbClr val="00B050"/>
                </a:solidFill>
              </a:rPr>
              <a:t>S</a:t>
            </a:r>
            <a:r>
              <a:rPr lang="en-US" sz="2000" b="1" dirty="0" err="1" smtClean="0">
                <a:solidFill>
                  <a:srgbClr val="00B050"/>
                </a:solidFill>
              </a:rPr>
              <a:t>peeches.This</a:t>
            </a:r>
            <a:r>
              <a:rPr lang="en-US" sz="2000" b="1" dirty="0" smtClean="0">
                <a:solidFill>
                  <a:srgbClr val="00B050"/>
                </a:solidFill>
              </a:rPr>
              <a:t> speech which we speak  every day is a </a:t>
            </a:r>
            <a:r>
              <a:rPr lang="en-US" sz="2000" b="1" dirty="0" err="1">
                <a:solidFill>
                  <a:srgbClr val="00B050"/>
                </a:solidFill>
              </a:rPr>
              <a:t>S</a:t>
            </a:r>
            <a:r>
              <a:rPr lang="en-US" sz="2000" b="1" dirty="0" err="1" smtClean="0">
                <a:solidFill>
                  <a:srgbClr val="00B050"/>
                </a:solidFill>
              </a:rPr>
              <a:t>entence.A</a:t>
            </a:r>
            <a:r>
              <a:rPr lang="en-US" sz="2000" b="1" dirty="0" smtClean="0">
                <a:solidFill>
                  <a:srgbClr val="00B050"/>
                </a:solidFill>
              </a:rPr>
              <a:t> group of words  having a </a:t>
            </a:r>
            <a:r>
              <a:rPr lang="en-US" sz="2000" b="1" dirty="0" err="1" smtClean="0">
                <a:solidFill>
                  <a:srgbClr val="00B050"/>
                </a:solidFill>
              </a:rPr>
              <a:t>a</a:t>
            </a:r>
            <a:r>
              <a:rPr lang="en-US" sz="2000" b="1" dirty="0" smtClean="0">
                <a:solidFill>
                  <a:srgbClr val="00B050"/>
                </a:solidFill>
              </a:rPr>
              <a:t> full meaning is called a </a:t>
            </a:r>
            <a:r>
              <a:rPr lang="en-US" sz="2000" b="1" dirty="0" err="1" smtClean="0">
                <a:solidFill>
                  <a:srgbClr val="00B050"/>
                </a:solidFill>
              </a:rPr>
              <a:t>sentence.Dear</a:t>
            </a:r>
            <a:r>
              <a:rPr lang="en-US" sz="2000" b="1" dirty="0" smtClean="0">
                <a:solidFill>
                  <a:srgbClr val="00B050"/>
                </a:solidFill>
              </a:rPr>
              <a:t> students look  at this Sentences and pictures  given </a:t>
            </a:r>
            <a:r>
              <a:rPr lang="en-US" b="1" dirty="0" smtClean="0">
                <a:solidFill>
                  <a:srgbClr val="00B050"/>
                </a:solidFill>
              </a:rPr>
              <a:t>below:-     </a:t>
            </a:r>
            <a:r>
              <a:rPr lang="en-US" sz="2400" b="1" dirty="0" smtClean="0">
                <a:solidFill>
                  <a:srgbClr val="7030A0"/>
                </a:solidFill>
              </a:rPr>
              <a:t>1.They are playing cricket.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2569779"/>
            <a:ext cx="11398469" cy="445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1" y="1122363"/>
            <a:ext cx="10835469" cy="5580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8676" y="394138"/>
            <a:ext cx="364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2.What is  this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468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49972"/>
            <a:ext cx="10058400" cy="4536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1117" y="772510"/>
            <a:ext cx="3767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rgbClr val="C00000"/>
                  </a:solidFill>
                </a:ln>
              </a:rPr>
              <a:t>3.Don’t wet in the rain.</a:t>
            </a:r>
            <a:endParaRPr lang="en-US" sz="2800" dirty="0">
              <a:ln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155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4" y="736979"/>
            <a:ext cx="10058400" cy="6726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4334" y="259308"/>
            <a:ext cx="600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                                       4.May Allah help you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6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8424"/>
            <a:ext cx="9689909" cy="5609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9235" y="547427"/>
            <a:ext cx="440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Hurrah! We have won the game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1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812" y="750626"/>
            <a:ext cx="8516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</a:t>
            </a:r>
            <a:r>
              <a:rPr lang="en-US" sz="2800" dirty="0" smtClean="0">
                <a:solidFill>
                  <a:srgbClr val="7030A0"/>
                </a:solidFill>
              </a:rPr>
              <a:t>Today’s lesson:-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2507" y="2265528"/>
            <a:ext cx="5390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</a:t>
            </a:r>
            <a:r>
              <a:rPr lang="en-US" sz="2400" b="1" dirty="0" smtClean="0"/>
              <a:t>Identity  or character of a sentence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( Interrogative sentence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198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6339" y="996286"/>
            <a:ext cx="2906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   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</a:rPr>
              <a:t>Learning </a:t>
            </a:r>
            <a:r>
              <a:rPr lang="en-US" sz="2000" b="1" dirty="0" err="1" smtClean="0">
                <a:solidFill>
                  <a:srgbClr val="00B0F0"/>
                </a:solidFill>
              </a:rPr>
              <a:t>outcmes</a:t>
            </a:r>
            <a:r>
              <a:rPr lang="en-US" sz="2000" b="1" dirty="0" smtClean="0">
                <a:solidFill>
                  <a:srgbClr val="00B0F0"/>
                </a:solidFill>
              </a:rPr>
              <a:t> :-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7226" y="1978924"/>
            <a:ext cx="5950422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By the  end of this lesson the students will be  able to:-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Identify Interrogative sentence.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They will be able to write Interrogative sentence.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They can explain interrogative sentence.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Can ask a question to know something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62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277</Words>
  <Application>Microsoft Office PowerPoint</Application>
  <PresentationFormat>Widescreen</PresentationFormat>
  <Paragraphs>41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Trebuchet MS</vt:lpstr>
      <vt:lpstr>Wingdings</vt:lpstr>
      <vt:lpstr>Wingdings 3</vt:lpstr>
      <vt:lpstr>Office Theme</vt:lpstr>
      <vt:lpstr>Facet</vt:lpstr>
      <vt:lpstr>WELCOME</vt:lpstr>
      <vt:lpstr>                            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Microsoft account</dc:creator>
  <cp:lastModifiedBy>Microsoft account</cp:lastModifiedBy>
  <cp:revision>33</cp:revision>
  <dcterms:created xsi:type="dcterms:W3CDTF">2020-10-30T12:02:14Z</dcterms:created>
  <dcterms:modified xsi:type="dcterms:W3CDTF">2020-11-01T15:06:00Z</dcterms:modified>
</cp:coreProperties>
</file>