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2"/>
  </p:sldMasterIdLst>
  <p:notesMasterIdLst>
    <p:notesMasterId r:id="rId1"/>
  </p:notesMasterIdLst>
  <p:sldIdLst>
    <p:sldId id="660" r:id="rId3"/>
    <p:sldId id="661" r:id="rId4"/>
    <p:sldId id="662" r:id="rId5"/>
    <p:sldId id="663" r:id="rId6"/>
    <p:sldId id="665" r:id="rId7"/>
    <p:sldId id="666" r:id="rId8"/>
    <p:sldId id="667" r:id="rId9"/>
    <p:sldId id="669" r:id="rId10"/>
    <p:sldId id="671" r:id="rId11"/>
    <p:sldId id="673" r:id="rId12"/>
    <p:sldId id="674" r:id="rId13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slide" Target="slides/slide3.xml"/><Relationship Id="rId12" Type="http://schemas.openxmlformats.org/officeDocument/2006/relationships/slide" Target="slides/slide10.xml"/><Relationship Id="rId15" Type="http://schemas.openxmlformats.org/officeDocument/2006/relationships/theme" Target="theme/theme1.xml"/><Relationship Id="rId11" Type="http://schemas.openxmlformats.org/officeDocument/2006/relationships/slide" Target="slides/slide9.xml"/><Relationship Id="rId14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3" Type="http://schemas.openxmlformats.org/officeDocument/2006/relationships/slide" Target="slides/slide11.xml"/><Relationship Id="rId8" Type="http://schemas.openxmlformats.org/officeDocument/2006/relationships/slide" Target="slides/slide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6" Type="http://schemas.openxmlformats.org/officeDocument/2006/relationships/slide" Target="slides/slide4.xml"/><Relationship Id="rId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hdr"/>
          </p:nvPr>
        </p:nvSpPr>
        <p:spPr>
          <a:xfrm>
            <a:off x="0" y="0"/>
            <a:ext cx="3037840" cy="464820"/>
          </a:xfrm>
          <a:prstGeom prst="rect"/>
          <a:noFill/>
        </p:spPr>
        <p:txBody>
          <a:bodyPr lIns="93177" tIns="46589" rIns="93177" bIns="46589"/>
          <a:lstStyle>
            <a:lvl1pPr lvl="0" algn="l">
              <a:defRPr sz="1200"/>
            </a:lvl1pPr>
          </a:lstStyle>
          <a:p/>
        </p:txBody>
      </p:sp>
      <p:sp>
        <p:nvSpPr>
          <p:cNvPr id="3" name=""/>
          <p:cNvSpPr txBox="1"/>
          <p:nvPr>
            <p:ph type="dt" idx="1"/>
          </p:nvPr>
        </p:nvSpPr>
        <p:spPr>
          <a:xfrm>
            <a:off x="3970938" y="0"/>
            <a:ext cx="3037841" cy="464820"/>
          </a:xfrm>
          <a:prstGeom prst="rect"/>
          <a:noFill/>
        </p:spPr>
        <p:txBody>
          <a:bodyPr lIns="93177" tIns="46589" rIns="93177" bIns="46589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 txBox="1"/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/>
          <a:noFill/>
          <a:ln w="12700">
            <a:solidFill>
              <a:srgbClr val="000000"/>
            </a:solidFill>
          </a:ln>
        </p:spPr>
        <p:txBody>
          <a:bodyPr lIns="93177" tIns="46589" rIns="93177" bIns="46589" anchor="ctr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/>
          <a:noFill/>
        </p:spPr>
        <p:txBody>
          <a:bodyPr lIns="93177" tIns="46589" rIns="93177" bIns="46589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 txBox="1"/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/>
          <a:noFill/>
        </p:spPr>
        <p:txBody>
          <a:bodyPr lIns="93177" tIns="46589" rIns="93177" bIns="46589" anchor="b"/>
          <a:lstStyle>
            <a:lvl1pPr lvl="0" algn="l">
              <a:defRPr sz="1200"/>
            </a:lvl1pPr>
          </a:lstStyle>
          <a:p/>
        </p:txBody>
      </p:sp>
      <p:sp>
        <p:nvSpPr>
          <p:cNvPr id="7" name=""/>
          <p:cNvSpPr txBox="1"/>
          <p:nvPr>
            <p:ph type="sldNum" sz="quarter" idx="5"/>
          </p:nvPr>
        </p:nvSpPr>
        <p:spPr>
          <a:xfrm>
            <a:off x="3970938" y="8829968"/>
            <a:ext cx="3037841" cy="464820"/>
          </a:xfrm>
          <a:prstGeom prst="rect"/>
          <a:noFill/>
        </p:spPr>
        <p:txBody>
          <a:bodyPr lIns="93177" tIns="46589" rIns="93177" bIns="46589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_rels/notesSlide2.xml.rels><?xml version="1.0" encoding="UTF-8" standalone="yes"?>
<Relationships xmlns="http://schemas.openxmlformats.org/package/2006/relationships"></Relationships>
</file>

<file path=ppt/notesSlides/_rels/notesSlide3.xml.rels><?xml version="1.0" encoding="UTF-8" standalone="yes"?>
<Relationships xmlns="http://schemas.openxmlformats.org/package/2006/relationships"></Relationships>
</file>

<file path=ppt/notesSlides/_rels/notesSlide4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3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4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/>
          <a:noFill/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2288" y="612775"/>
            <a:ext cx="5486401" cy="4114800"/>
          </a:xfrm>
          <a:prstGeom prst="rect"/>
          <a:noFill/>
        </p:spPr>
        <p:txBody>
          <a:bodyPr/>
          <a:lstStyle>
            <a:lvl1pPr lvl="0" marL="0" indent="0">
              <a:buNone/>
              <a:defRPr sz="3200"/>
            </a:lvl1pPr>
          </a:lstStyle>
          <a:p/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722313" y="4406900"/>
            <a:ext cx="7772401" cy="1362075"/>
          </a:xfrm>
          <a:prstGeom prst="rect"/>
          <a:noFill/>
        </p:spPr>
        <p:txBody>
          <a:bodyPr anchor="t"/>
          <a:lstStyle>
            <a:lvl1pPr lvl="0" algn="l">
              <a:defRPr sz="4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3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/>
          <a:noFill/>
        </p:spPr>
        <p:txBody>
          <a:bodyPr/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</p:spPr>
        <p:txBody>
          <a:bodyPr/>
          <a:lstStyle>
            <a:lvl1pPr lvl="0"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629400" y="274638"/>
            <a:ext cx="20574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"/>
          <p:cNvSpPr txBox="1"/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accent4="accent4" accent3="accent3" bg1="lt1" accent5="accent5" accent2="accent2" accent1="accent1" tx1="dk1" folHlink="folHlink" accent6="accent6" bg2="lt2" tx2="dk2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lvl="0" algn="l" marL="342900" indent="-342900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lvl="0" algn="l" marL="742950" indent="-285750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lvl="0" algn="l" marL="1143000" indent="-228600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lvl="0" algn="l" marL="1600200" indent="-228600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lvl="0" algn="l" marL="2057400" indent="-228600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lvl="0" algn="l" marL="25146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lvl="0" algn="l" marL="29718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lvl="0" algn="l" marL="34290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lvl="0" algn="l" marL="38862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lvl="0" algn="l" marL="0">
        <a:defRPr sz="1800">
          <a:solidFill>
            <a:schemeClr val="tx1"/>
          </a:solidFill>
          <a:latin typeface="Calibri"/>
        </a:defRPr>
      </a:lvl1pPr>
      <a:lvl2pPr lvl="0" algn="l" marL="457200">
        <a:defRPr sz="1800">
          <a:solidFill>
            <a:schemeClr val="tx1"/>
          </a:solidFill>
          <a:latin typeface="Calibri"/>
        </a:defRPr>
      </a:lvl2pPr>
      <a:lvl3pPr lvl="0" algn="l" marL="914400">
        <a:defRPr sz="1800">
          <a:solidFill>
            <a:schemeClr val="tx1"/>
          </a:solidFill>
          <a:latin typeface="Calibri"/>
        </a:defRPr>
      </a:lvl3pPr>
      <a:lvl4pPr lvl="0" algn="l" marL="1371600">
        <a:defRPr sz="1800">
          <a:solidFill>
            <a:schemeClr val="tx1"/>
          </a:solidFill>
          <a:latin typeface="Calibri"/>
        </a:defRPr>
      </a:lvl4pPr>
      <a:lvl5pPr lvl="0" algn="l" marL="1828800">
        <a:defRPr sz="1800">
          <a:solidFill>
            <a:schemeClr val="tx1"/>
          </a:solidFill>
          <a:latin typeface="Calibri"/>
        </a:defRPr>
      </a:lvl5pPr>
      <a:lvl6pPr lvl="0" algn="l" marL="2286000">
        <a:defRPr sz="1800">
          <a:solidFill>
            <a:schemeClr val="tx1"/>
          </a:solidFill>
          <a:latin typeface="Calibri"/>
        </a:defRPr>
      </a:lvl6pPr>
      <a:lvl7pPr lvl="0" algn="l" marL="2743200">
        <a:defRPr sz="1800">
          <a:solidFill>
            <a:schemeClr val="tx1"/>
          </a:solidFill>
          <a:latin typeface="Calibri"/>
        </a:defRPr>
      </a:lvl7pPr>
      <a:lvl8pPr lvl="0" algn="l" marL="3200400">
        <a:defRPr sz="1800">
          <a:solidFill>
            <a:schemeClr val="tx1"/>
          </a:solidFill>
          <a:latin typeface="Calibri"/>
        </a:defRPr>
      </a:lvl8pPr>
      <a:lvl9pPr lvl="0" algn="l" marL="3657600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Slide" Target="../notesSlides/notesSlide1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Slide" Target="../notesSlides/notesSlide2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Slide" Target="../notesSlides/notesSlide3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Slide" Target="../notesSlides/notesSlide4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ctrTitle"/>
          </p:nvPr>
        </p:nvSpPr>
        <p:spPr>
          <a:xfrm>
            <a:off x="685800" y="381000"/>
            <a:ext cx="7620000" cy="2686050"/>
          </a:xfrm>
          <a:prstGeom prst="rect"/>
          <a:solidFill>
            <a:srgbClr val="40949A"/>
          </a:solidFill>
          <a:ln>
            <a:noFill/>
          </a:ln>
        </p:spPr>
        <p:txBody>
          <a:bodyPr>
            <a:normAutofit fontScale="90000"/>
          </a:bodyPr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br/>
            <a:r>
              <a:rPr sz="7200">
                <a:solidFill>
                  <a:schemeClr val="bg1"/>
                </a:solidFill>
              </a:rPr>
              <a:t>Introduction</a:t>
            </a:r>
            <a:r>
              <a:rPr sz="6000">
                <a:solidFill>
                  <a:schemeClr val="bg1"/>
                </a:solidFill>
              </a:rPr>
              <a:t> to</a:t>
            </a:r>
            <a:br/>
            <a:r>
              <a:rPr sz="6000">
                <a:solidFill>
                  <a:schemeClr val="bg1"/>
                </a:solidFill>
              </a:rPr>
              <a:t> </a:t>
            </a:r>
            <a:r>
              <a:rPr sz="8800">
                <a:solidFill>
                  <a:srgbClr val="FF0000"/>
                </a:solidFill>
              </a:rPr>
              <a:t>H</a:t>
            </a:r>
            <a:r>
              <a:rPr sz="8800"/>
              <a:t>T</a:t>
            </a:r>
            <a:r>
              <a:rPr sz="8800">
                <a:solidFill>
                  <a:schemeClr val="bg1"/>
                </a:solidFill>
              </a:rPr>
              <a:t>M</a:t>
            </a:r>
            <a:r>
              <a:rPr sz="8800">
                <a:solidFill>
                  <a:srgbClr val="FFFF00"/>
                </a:solidFill>
              </a:rPr>
              <a:t>L</a:t>
            </a:r>
            <a:br/>
          </a:p>
        </p:txBody>
      </p:sp>
      <p:grpSp>
        <p:nvGrpSpPr>
          <p:cNvPr id="4" name=""/>
          <p:cNvGrpSpPr/>
          <p:nvPr/>
        </p:nvGrpSpPr>
        <p:grpSpPr>
          <a:xfrm>
            <a:off x="685800" y="5105400"/>
            <a:ext cx="1371600" cy="1068388"/>
            <a:chOff x="480" y="3168"/>
            <a:chExt cx="583" cy="673"/>
          </a:xfrm>
        </p:grpSpPr>
        <p:sp>
          <p:nvSpPr>
            <p:cNvPr id="5" name=""/>
            <p:cNvSpPr/>
            <p:nvPr/>
          </p:nvSpPr>
          <p:spPr>
            <a:xfrm>
              <a:off x="487" y="3172"/>
              <a:ext cx="418" cy="663"/>
            </a:xfrm>
            <a:custGeom>
              <a:avLst/>
              <a:pathLst>
                <a:path w="2492" h="3687">
                  <a:moveTo>
                    <a:pt x="2389" y="220"/>
                  </a:moveTo>
                  <a:lnTo>
                    <a:pt x="1751" y="45"/>
                  </a:lnTo>
                  <a:lnTo>
                    <a:pt x="639" y="0"/>
                  </a:lnTo>
                  <a:lnTo>
                    <a:pt x="78" y="123"/>
                  </a:lnTo>
                  <a:lnTo>
                    <a:pt x="72" y="1024"/>
                  </a:lnTo>
                  <a:lnTo>
                    <a:pt x="251" y="1767"/>
                  </a:lnTo>
                  <a:lnTo>
                    <a:pt x="418" y="1805"/>
                  </a:lnTo>
                  <a:lnTo>
                    <a:pt x="251" y="2307"/>
                  </a:lnTo>
                  <a:lnTo>
                    <a:pt x="407" y="2862"/>
                  </a:lnTo>
                  <a:lnTo>
                    <a:pt x="226" y="2881"/>
                  </a:lnTo>
                  <a:lnTo>
                    <a:pt x="0" y="3571"/>
                  </a:lnTo>
                  <a:lnTo>
                    <a:pt x="116" y="3668"/>
                  </a:lnTo>
                  <a:lnTo>
                    <a:pt x="2389" y="3687"/>
                  </a:lnTo>
                  <a:lnTo>
                    <a:pt x="2492" y="3539"/>
                  </a:lnTo>
                  <a:lnTo>
                    <a:pt x="2171" y="2862"/>
                  </a:lnTo>
                  <a:lnTo>
                    <a:pt x="1990" y="2862"/>
                  </a:lnTo>
                  <a:lnTo>
                    <a:pt x="2233" y="2339"/>
                  </a:lnTo>
                  <a:lnTo>
                    <a:pt x="1996" y="1965"/>
                  </a:lnTo>
                  <a:lnTo>
                    <a:pt x="2036" y="1838"/>
                  </a:lnTo>
                  <a:lnTo>
                    <a:pt x="2176" y="1798"/>
                  </a:lnTo>
                  <a:lnTo>
                    <a:pt x="2349" y="1064"/>
                  </a:lnTo>
                  <a:lnTo>
                    <a:pt x="2389" y="220"/>
                  </a:lnTo>
                  <a:lnTo>
                    <a:pt x="2389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6" name=""/>
            <p:cNvSpPr/>
            <p:nvPr/>
          </p:nvSpPr>
          <p:spPr>
            <a:xfrm>
              <a:off x="495" y="3188"/>
              <a:ext cx="411" cy="645"/>
            </a:xfrm>
            <a:custGeom>
              <a:avLst/>
              <a:pathLst>
                <a:path w="2449" h="3593">
                  <a:moveTo>
                    <a:pt x="69" y="108"/>
                  </a:moveTo>
                  <a:lnTo>
                    <a:pt x="650" y="0"/>
                  </a:lnTo>
                  <a:lnTo>
                    <a:pt x="1648" y="27"/>
                  </a:lnTo>
                  <a:lnTo>
                    <a:pt x="2306" y="125"/>
                  </a:lnTo>
                  <a:lnTo>
                    <a:pt x="2331" y="734"/>
                  </a:lnTo>
                  <a:lnTo>
                    <a:pt x="2116" y="1734"/>
                  </a:lnTo>
                  <a:lnTo>
                    <a:pt x="1966" y="1783"/>
                  </a:lnTo>
                  <a:lnTo>
                    <a:pt x="2173" y="2283"/>
                  </a:lnTo>
                  <a:lnTo>
                    <a:pt x="1966" y="2792"/>
                  </a:lnTo>
                  <a:lnTo>
                    <a:pt x="2131" y="2800"/>
                  </a:lnTo>
                  <a:lnTo>
                    <a:pt x="2449" y="3376"/>
                  </a:lnTo>
                  <a:lnTo>
                    <a:pt x="2407" y="3534"/>
                  </a:lnTo>
                  <a:lnTo>
                    <a:pt x="76" y="3593"/>
                  </a:lnTo>
                  <a:lnTo>
                    <a:pt x="0" y="3444"/>
                  </a:lnTo>
                  <a:lnTo>
                    <a:pt x="232" y="2832"/>
                  </a:lnTo>
                  <a:lnTo>
                    <a:pt x="496" y="2807"/>
                  </a:lnTo>
                  <a:lnTo>
                    <a:pt x="265" y="2271"/>
                  </a:lnTo>
                  <a:lnTo>
                    <a:pt x="825" y="2279"/>
                  </a:lnTo>
                  <a:lnTo>
                    <a:pt x="291" y="2175"/>
                  </a:lnTo>
                  <a:lnTo>
                    <a:pt x="384" y="1692"/>
                  </a:lnTo>
                  <a:lnTo>
                    <a:pt x="234" y="1650"/>
                  </a:lnTo>
                  <a:lnTo>
                    <a:pt x="94" y="834"/>
                  </a:lnTo>
                  <a:lnTo>
                    <a:pt x="69" y="108"/>
                  </a:lnTo>
                  <a:lnTo>
                    <a:pt x="69" y="108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7" name=""/>
            <p:cNvSpPr/>
            <p:nvPr/>
          </p:nvSpPr>
          <p:spPr>
            <a:xfrm>
              <a:off x="951" y="3740"/>
              <a:ext cx="106" cy="88"/>
            </a:xfrm>
            <a:custGeom>
              <a:avLst/>
              <a:pathLst>
                <a:path w="633" h="491">
                  <a:moveTo>
                    <a:pt x="406" y="75"/>
                  </a:moveTo>
                  <a:lnTo>
                    <a:pt x="332" y="0"/>
                  </a:lnTo>
                  <a:lnTo>
                    <a:pt x="57" y="25"/>
                  </a:lnTo>
                  <a:lnTo>
                    <a:pt x="0" y="116"/>
                  </a:lnTo>
                  <a:lnTo>
                    <a:pt x="83" y="367"/>
                  </a:lnTo>
                  <a:lnTo>
                    <a:pt x="315" y="491"/>
                  </a:lnTo>
                  <a:lnTo>
                    <a:pt x="574" y="417"/>
                  </a:lnTo>
                  <a:lnTo>
                    <a:pt x="633" y="274"/>
                  </a:lnTo>
                  <a:lnTo>
                    <a:pt x="406" y="75"/>
                  </a:lnTo>
                  <a:lnTo>
                    <a:pt x="406" y="75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8" name=""/>
            <p:cNvSpPr/>
            <p:nvPr/>
          </p:nvSpPr>
          <p:spPr>
            <a:xfrm>
              <a:off x="551" y="3228"/>
              <a:ext cx="283" cy="228"/>
            </a:xfrm>
            <a:custGeom>
              <a:avLst/>
              <a:pathLst>
                <a:path w="1688" h="1266">
                  <a:moveTo>
                    <a:pt x="0" y="84"/>
                  </a:moveTo>
                  <a:lnTo>
                    <a:pt x="15" y="650"/>
                  </a:lnTo>
                  <a:lnTo>
                    <a:pt x="99" y="1182"/>
                  </a:lnTo>
                  <a:lnTo>
                    <a:pt x="557" y="1249"/>
                  </a:lnTo>
                  <a:lnTo>
                    <a:pt x="1131" y="1266"/>
                  </a:lnTo>
                  <a:lnTo>
                    <a:pt x="1540" y="1224"/>
                  </a:lnTo>
                  <a:lnTo>
                    <a:pt x="1688" y="732"/>
                  </a:lnTo>
                  <a:lnTo>
                    <a:pt x="1663" y="74"/>
                  </a:lnTo>
                  <a:lnTo>
                    <a:pt x="1165" y="25"/>
                  </a:lnTo>
                  <a:lnTo>
                    <a:pt x="407" y="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9" name=""/>
            <p:cNvSpPr/>
            <p:nvPr/>
          </p:nvSpPr>
          <p:spPr>
            <a:xfrm>
              <a:off x="536" y="3592"/>
              <a:ext cx="342" cy="153"/>
            </a:xfrm>
            <a:custGeom>
              <a:avLst/>
              <a:pathLst>
                <a:path w="2039" h="849">
                  <a:moveTo>
                    <a:pt x="0" y="24"/>
                  </a:moveTo>
                  <a:lnTo>
                    <a:pt x="118" y="524"/>
                  </a:lnTo>
                  <a:lnTo>
                    <a:pt x="625" y="640"/>
                  </a:lnTo>
                  <a:lnTo>
                    <a:pt x="1807" y="650"/>
                  </a:lnTo>
                  <a:lnTo>
                    <a:pt x="2039" y="849"/>
                  </a:lnTo>
                  <a:lnTo>
                    <a:pt x="1857" y="532"/>
                  </a:lnTo>
                  <a:lnTo>
                    <a:pt x="1682" y="517"/>
                  </a:lnTo>
                  <a:lnTo>
                    <a:pt x="1931" y="0"/>
                  </a:lnTo>
                  <a:lnTo>
                    <a:pt x="733" y="115"/>
                  </a:lnTo>
                  <a:lnTo>
                    <a:pt x="642" y="441"/>
                  </a:lnTo>
                  <a:lnTo>
                    <a:pt x="591" y="5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0" name=""/>
            <p:cNvSpPr/>
            <p:nvPr/>
          </p:nvSpPr>
          <p:spPr>
            <a:xfrm>
              <a:off x="491" y="3788"/>
              <a:ext cx="412" cy="45"/>
            </a:xfrm>
            <a:custGeom>
              <a:avLst/>
              <a:pathLst>
                <a:path w="2455" h="251">
                  <a:moveTo>
                    <a:pt x="0" y="100"/>
                  </a:moveTo>
                  <a:lnTo>
                    <a:pt x="159" y="142"/>
                  </a:lnTo>
                  <a:lnTo>
                    <a:pt x="2347" y="133"/>
                  </a:lnTo>
                  <a:lnTo>
                    <a:pt x="2455" y="0"/>
                  </a:lnTo>
                  <a:lnTo>
                    <a:pt x="2431" y="209"/>
                  </a:lnTo>
                  <a:lnTo>
                    <a:pt x="2305" y="251"/>
                  </a:lnTo>
                  <a:lnTo>
                    <a:pt x="76" y="241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1" name=""/>
            <p:cNvSpPr/>
            <p:nvPr/>
          </p:nvSpPr>
          <p:spPr>
            <a:xfrm>
              <a:off x="524" y="3204"/>
              <a:ext cx="368" cy="361"/>
            </a:xfrm>
            <a:custGeom>
              <a:avLst/>
              <a:pathLst>
                <a:path w="2195" h="2007">
                  <a:moveTo>
                    <a:pt x="41" y="158"/>
                  </a:moveTo>
                  <a:lnTo>
                    <a:pt x="0" y="741"/>
                  </a:lnTo>
                  <a:lnTo>
                    <a:pt x="59" y="1557"/>
                  </a:lnTo>
                  <a:lnTo>
                    <a:pt x="598" y="1699"/>
                  </a:lnTo>
                  <a:lnTo>
                    <a:pt x="1056" y="2000"/>
                  </a:lnTo>
                  <a:lnTo>
                    <a:pt x="1680" y="2007"/>
                  </a:lnTo>
                  <a:lnTo>
                    <a:pt x="1840" y="1633"/>
                  </a:lnTo>
                  <a:lnTo>
                    <a:pt x="1956" y="1616"/>
                  </a:lnTo>
                  <a:lnTo>
                    <a:pt x="2138" y="874"/>
                  </a:lnTo>
                  <a:lnTo>
                    <a:pt x="2195" y="72"/>
                  </a:lnTo>
                  <a:lnTo>
                    <a:pt x="1553" y="0"/>
                  </a:lnTo>
                  <a:lnTo>
                    <a:pt x="484" y="65"/>
                  </a:lnTo>
                  <a:lnTo>
                    <a:pt x="1836" y="226"/>
                  </a:lnTo>
                  <a:lnTo>
                    <a:pt x="1781" y="1433"/>
                  </a:lnTo>
                  <a:lnTo>
                    <a:pt x="998" y="1490"/>
                  </a:lnTo>
                  <a:lnTo>
                    <a:pt x="216" y="1399"/>
                  </a:lnTo>
                  <a:lnTo>
                    <a:pt x="142" y="259"/>
                  </a:lnTo>
                  <a:lnTo>
                    <a:pt x="41" y="158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2" name=""/>
            <p:cNvSpPr/>
            <p:nvPr/>
          </p:nvSpPr>
          <p:spPr>
            <a:xfrm>
              <a:off x="596" y="3228"/>
              <a:ext cx="231" cy="229"/>
            </a:xfrm>
            <a:custGeom>
              <a:avLst/>
              <a:pathLst>
                <a:path w="1372" h="1274">
                  <a:moveTo>
                    <a:pt x="1355" y="74"/>
                  </a:moveTo>
                  <a:lnTo>
                    <a:pt x="1372" y="783"/>
                  </a:lnTo>
                  <a:lnTo>
                    <a:pt x="1289" y="1217"/>
                  </a:lnTo>
                  <a:lnTo>
                    <a:pt x="857" y="1274"/>
                  </a:lnTo>
                  <a:lnTo>
                    <a:pt x="333" y="1274"/>
                  </a:lnTo>
                  <a:lnTo>
                    <a:pt x="0" y="1207"/>
                  </a:lnTo>
                  <a:lnTo>
                    <a:pt x="599" y="1125"/>
                  </a:lnTo>
                  <a:lnTo>
                    <a:pt x="1089" y="799"/>
                  </a:lnTo>
                  <a:lnTo>
                    <a:pt x="1047" y="291"/>
                  </a:lnTo>
                  <a:lnTo>
                    <a:pt x="190" y="0"/>
                  </a:lnTo>
                  <a:lnTo>
                    <a:pt x="1355" y="74"/>
                  </a:lnTo>
                  <a:lnTo>
                    <a:pt x="1355" y="7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3" name=""/>
            <p:cNvSpPr/>
            <p:nvPr/>
          </p:nvSpPr>
          <p:spPr>
            <a:xfrm>
              <a:off x="725" y="3618"/>
              <a:ext cx="103" cy="26"/>
            </a:xfrm>
            <a:custGeom>
              <a:avLst/>
              <a:pathLst>
                <a:path w="620" h="144">
                  <a:moveTo>
                    <a:pt x="78" y="15"/>
                  </a:moveTo>
                  <a:lnTo>
                    <a:pt x="0" y="137"/>
                  </a:lnTo>
                  <a:lnTo>
                    <a:pt x="532" y="144"/>
                  </a:lnTo>
                  <a:lnTo>
                    <a:pt x="620" y="0"/>
                  </a:lnTo>
                  <a:lnTo>
                    <a:pt x="78" y="15"/>
                  </a:lnTo>
                  <a:lnTo>
                    <a:pt x="78" y="15"/>
                  </a:lnTo>
                  <a:close/>
                </a:path>
              </a:pathLst>
            </a:custGeom>
            <a:solidFill>
              <a:srgbClr val="756868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4" name=""/>
            <p:cNvSpPr/>
            <p:nvPr/>
          </p:nvSpPr>
          <p:spPr>
            <a:xfrm>
              <a:off x="969" y="3743"/>
              <a:ext cx="92" cy="88"/>
            </a:xfrm>
            <a:custGeom>
              <a:avLst/>
              <a:pathLst>
                <a:path w="549" h="490">
                  <a:moveTo>
                    <a:pt x="0" y="249"/>
                  </a:moveTo>
                  <a:lnTo>
                    <a:pt x="175" y="357"/>
                  </a:lnTo>
                  <a:lnTo>
                    <a:pt x="367" y="348"/>
                  </a:lnTo>
                  <a:lnTo>
                    <a:pt x="325" y="197"/>
                  </a:lnTo>
                  <a:lnTo>
                    <a:pt x="91" y="106"/>
                  </a:lnTo>
                  <a:lnTo>
                    <a:pt x="258" y="74"/>
                  </a:lnTo>
                  <a:lnTo>
                    <a:pt x="17" y="32"/>
                  </a:lnTo>
                  <a:lnTo>
                    <a:pt x="192" y="0"/>
                  </a:lnTo>
                  <a:lnTo>
                    <a:pt x="266" y="15"/>
                  </a:lnTo>
                  <a:lnTo>
                    <a:pt x="549" y="298"/>
                  </a:lnTo>
                  <a:lnTo>
                    <a:pt x="458" y="448"/>
                  </a:lnTo>
                  <a:lnTo>
                    <a:pt x="118" y="490"/>
                  </a:lnTo>
                  <a:lnTo>
                    <a:pt x="0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5" name=""/>
            <p:cNvSpPr/>
            <p:nvPr/>
          </p:nvSpPr>
          <p:spPr>
            <a:xfrm>
              <a:off x="525" y="3718"/>
              <a:ext cx="251" cy="75"/>
            </a:xfrm>
            <a:custGeom>
              <a:avLst/>
              <a:pathLst>
                <a:path w="1500" h="416">
                  <a:moveTo>
                    <a:pt x="84" y="0"/>
                  </a:moveTo>
                  <a:lnTo>
                    <a:pt x="1433" y="25"/>
                  </a:lnTo>
                  <a:lnTo>
                    <a:pt x="1500" y="409"/>
                  </a:lnTo>
                  <a:lnTo>
                    <a:pt x="0" y="41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6" name=""/>
            <p:cNvSpPr/>
            <p:nvPr/>
          </p:nvSpPr>
          <p:spPr>
            <a:xfrm>
              <a:off x="796" y="3715"/>
              <a:ext cx="71" cy="75"/>
            </a:xfrm>
            <a:custGeom>
              <a:avLst/>
              <a:pathLst>
                <a:path w="424" h="416">
                  <a:moveTo>
                    <a:pt x="283" y="76"/>
                  </a:moveTo>
                  <a:lnTo>
                    <a:pt x="217" y="0"/>
                  </a:lnTo>
                  <a:lnTo>
                    <a:pt x="0" y="17"/>
                  </a:lnTo>
                  <a:lnTo>
                    <a:pt x="125" y="416"/>
                  </a:lnTo>
                  <a:lnTo>
                    <a:pt x="424" y="401"/>
                  </a:lnTo>
                  <a:lnTo>
                    <a:pt x="283" y="76"/>
                  </a:lnTo>
                  <a:lnTo>
                    <a:pt x="283" y="76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7" name=""/>
            <p:cNvSpPr/>
            <p:nvPr/>
          </p:nvSpPr>
          <p:spPr>
            <a:xfrm>
              <a:off x="954" y="3748"/>
              <a:ext cx="49" cy="45"/>
            </a:xfrm>
            <a:custGeom>
              <a:avLst/>
              <a:pathLst>
                <a:path w="298" h="249">
                  <a:moveTo>
                    <a:pt x="57" y="0"/>
                  </a:moveTo>
                  <a:lnTo>
                    <a:pt x="0" y="42"/>
                  </a:lnTo>
                  <a:lnTo>
                    <a:pt x="40" y="200"/>
                  </a:lnTo>
                  <a:lnTo>
                    <a:pt x="298" y="249"/>
                  </a:lnTo>
                  <a:lnTo>
                    <a:pt x="66" y="74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8" name=""/>
            <p:cNvSpPr/>
            <p:nvPr/>
          </p:nvSpPr>
          <p:spPr>
            <a:xfrm>
              <a:off x="529" y="3216"/>
              <a:ext cx="328" cy="250"/>
            </a:xfrm>
            <a:custGeom>
              <a:avLst/>
              <a:pathLst>
                <a:path w="1954" h="1391">
                  <a:moveTo>
                    <a:pt x="0" y="91"/>
                  </a:moveTo>
                  <a:lnTo>
                    <a:pt x="424" y="0"/>
                  </a:lnTo>
                  <a:lnTo>
                    <a:pt x="1456" y="24"/>
                  </a:lnTo>
                  <a:lnTo>
                    <a:pt x="1954" y="123"/>
                  </a:lnTo>
                  <a:lnTo>
                    <a:pt x="1897" y="273"/>
                  </a:lnTo>
                  <a:lnTo>
                    <a:pt x="1897" y="766"/>
                  </a:lnTo>
                  <a:lnTo>
                    <a:pt x="1754" y="1391"/>
                  </a:lnTo>
                  <a:lnTo>
                    <a:pt x="1646" y="1298"/>
                  </a:lnTo>
                  <a:lnTo>
                    <a:pt x="1754" y="857"/>
                  </a:lnTo>
                  <a:lnTo>
                    <a:pt x="1722" y="182"/>
                  </a:lnTo>
                  <a:lnTo>
                    <a:pt x="1190" y="98"/>
                  </a:lnTo>
                  <a:lnTo>
                    <a:pt x="739" y="81"/>
                  </a:lnTo>
                  <a:lnTo>
                    <a:pt x="224" y="150"/>
                  </a:lnTo>
                  <a:lnTo>
                    <a:pt x="182" y="724"/>
                  </a:lnTo>
                  <a:lnTo>
                    <a:pt x="241" y="1241"/>
                  </a:lnTo>
                  <a:lnTo>
                    <a:pt x="158" y="1332"/>
                  </a:lnTo>
                  <a:lnTo>
                    <a:pt x="32" y="741"/>
                  </a:lnTo>
                  <a:lnTo>
                    <a:pt x="49" y="157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9" name=""/>
            <p:cNvSpPr/>
            <p:nvPr/>
          </p:nvSpPr>
          <p:spPr>
            <a:xfrm>
              <a:off x="515" y="3168"/>
              <a:ext cx="355" cy="39"/>
            </a:xfrm>
            <a:custGeom>
              <a:avLst/>
              <a:pathLst>
                <a:path w="2114" h="216">
                  <a:moveTo>
                    <a:pt x="0" y="125"/>
                  </a:moveTo>
                  <a:lnTo>
                    <a:pt x="483" y="0"/>
                  </a:lnTo>
                  <a:lnTo>
                    <a:pt x="1589" y="41"/>
                  </a:lnTo>
                  <a:lnTo>
                    <a:pt x="2114" y="216"/>
                  </a:lnTo>
                  <a:lnTo>
                    <a:pt x="1490" y="83"/>
                  </a:lnTo>
                  <a:lnTo>
                    <a:pt x="591" y="51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0" name=""/>
            <p:cNvSpPr/>
            <p:nvPr/>
          </p:nvSpPr>
          <p:spPr>
            <a:xfrm>
              <a:off x="497" y="3237"/>
              <a:ext cx="392" cy="291"/>
            </a:xfrm>
            <a:custGeom>
              <a:avLst/>
              <a:pathLst>
                <a:path w="2338" h="1615">
                  <a:moveTo>
                    <a:pt x="2338" y="83"/>
                  </a:moveTo>
                  <a:lnTo>
                    <a:pt x="2306" y="800"/>
                  </a:lnTo>
                  <a:lnTo>
                    <a:pt x="2163" y="1425"/>
                  </a:lnTo>
                  <a:lnTo>
                    <a:pt x="2106" y="1475"/>
                  </a:lnTo>
                  <a:lnTo>
                    <a:pt x="1914" y="1516"/>
                  </a:lnTo>
                  <a:lnTo>
                    <a:pt x="1865" y="1615"/>
                  </a:lnTo>
                  <a:lnTo>
                    <a:pt x="500" y="1591"/>
                  </a:lnTo>
                  <a:lnTo>
                    <a:pt x="416" y="1458"/>
                  </a:lnTo>
                  <a:lnTo>
                    <a:pt x="192" y="1450"/>
                  </a:lnTo>
                  <a:lnTo>
                    <a:pt x="84" y="1115"/>
                  </a:lnTo>
                  <a:lnTo>
                    <a:pt x="0" y="699"/>
                  </a:lnTo>
                  <a:lnTo>
                    <a:pt x="7" y="0"/>
                  </a:lnTo>
                  <a:lnTo>
                    <a:pt x="59" y="674"/>
                  </a:lnTo>
                  <a:lnTo>
                    <a:pt x="232" y="1366"/>
                  </a:lnTo>
                  <a:lnTo>
                    <a:pt x="633" y="1440"/>
                  </a:lnTo>
                  <a:lnTo>
                    <a:pt x="1756" y="1482"/>
                  </a:lnTo>
                  <a:lnTo>
                    <a:pt x="2064" y="1433"/>
                  </a:lnTo>
                  <a:lnTo>
                    <a:pt x="2281" y="633"/>
                  </a:lnTo>
                  <a:lnTo>
                    <a:pt x="2338" y="83"/>
                  </a:lnTo>
                  <a:lnTo>
                    <a:pt x="2338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1" name=""/>
            <p:cNvSpPr/>
            <p:nvPr/>
          </p:nvSpPr>
          <p:spPr>
            <a:xfrm>
              <a:off x="569" y="3515"/>
              <a:ext cx="334" cy="279"/>
            </a:xfrm>
            <a:custGeom>
              <a:avLst/>
              <a:pathLst>
                <a:path w="1992" h="1551">
                  <a:moveTo>
                    <a:pt x="1527" y="0"/>
                  </a:moveTo>
                  <a:lnTo>
                    <a:pt x="1793" y="408"/>
                  </a:lnTo>
                  <a:lnTo>
                    <a:pt x="1584" y="916"/>
                  </a:lnTo>
                  <a:lnTo>
                    <a:pt x="1702" y="933"/>
                  </a:lnTo>
                  <a:lnTo>
                    <a:pt x="1992" y="1551"/>
                  </a:lnTo>
                  <a:lnTo>
                    <a:pt x="1643" y="1000"/>
                  </a:lnTo>
                  <a:lnTo>
                    <a:pt x="0" y="963"/>
                  </a:lnTo>
                  <a:lnTo>
                    <a:pt x="1443" y="925"/>
                  </a:lnTo>
                  <a:lnTo>
                    <a:pt x="1692" y="475"/>
                  </a:lnTo>
                  <a:lnTo>
                    <a:pt x="1236" y="492"/>
                  </a:lnTo>
                  <a:lnTo>
                    <a:pt x="778" y="317"/>
                  </a:lnTo>
                  <a:lnTo>
                    <a:pt x="229" y="300"/>
                  </a:lnTo>
                  <a:lnTo>
                    <a:pt x="137" y="216"/>
                  </a:lnTo>
                  <a:lnTo>
                    <a:pt x="229" y="83"/>
                  </a:lnTo>
                  <a:lnTo>
                    <a:pt x="219" y="201"/>
                  </a:lnTo>
                  <a:lnTo>
                    <a:pt x="1251" y="226"/>
                  </a:lnTo>
                  <a:lnTo>
                    <a:pt x="1226" y="100"/>
                  </a:lnTo>
                  <a:lnTo>
                    <a:pt x="1460" y="93"/>
                  </a:lnTo>
                  <a:lnTo>
                    <a:pt x="1527" y="0"/>
                  </a:lnTo>
                  <a:lnTo>
                    <a:pt x="15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2" name=""/>
            <p:cNvSpPr/>
            <p:nvPr/>
          </p:nvSpPr>
          <p:spPr>
            <a:xfrm>
              <a:off x="641" y="3529"/>
              <a:ext cx="99" cy="16"/>
            </a:xfrm>
            <a:custGeom>
              <a:avLst/>
              <a:pathLst>
                <a:path w="591" h="83">
                  <a:moveTo>
                    <a:pt x="0" y="0"/>
                  </a:moveTo>
                  <a:lnTo>
                    <a:pt x="116" y="66"/>
                  </a:lnTo>
                  <a:lnTo>
                    <a:pt x="500" y="83"/>
                  </a:lnTo>
                  <a:lnTo>
                    <a:pt x="59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3" name=""/>
            <p:cNvSpPr/>
            <p:nvPr/>
          </p:nvSpPr>
          <p:spPr>
            <a:xfrm>
              <a:off x="519" y="3507"/>
              <a:ext cx="126" cy="172"/>
            </a:xfrm>
            <a:custGeom>
              <a:avLst/>
              <a:pathLst>
                <a:path w="749" h="958">
                  <a:moveTo>
                    <a:pt x="207" y="0"/>
                  </a:moveTo>
                  <a:lnTo>
                    <a:pt x="0" y="441"/>
                  </a:lnTo>
                  <a:lnTo>
                    <a:pt x="217" y="958"/>
                  </a:lnTo>
                  <a:lnTo>
                    <a:pt x="148" y="555"/>
                  </a:lnTo>
                  <a:lnTo>
                    <a:pt x="532" y="567"/>
                  </a:lnTo>
                  <a:lnTo>
                    <a:pt x="699" y="833"/>
                  </a:lnTo>
                  <a:lnTo>
                    <a:pt x="736" y="941"/>
                  </a:lnTo>
                  <a:lnTo>
                    <a:pt x="749" y="517"/>
                  </a:lnTo>
                  <a:lnTo>
                    <a:pt x="65" y="458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4" name=""/>
            <p:cNvSpPr/>
            <p:nvPr/>
          </p:nvSpPr>
          <p:spPr>
            <a:xfrm>
              <a:off x="480" y="3691"/>
              <a:ext cx="423" cy="147"/>
            </a:xfrm>
            <a:custGeom>
              <a:avLst/>
              <a:pathLst>
                <a:path w="2522" h="817">
                  <a:moveTo>
                    <a:pt x="276" y="0"/>
                  </a:moveTo>
                  <a:lnTo>
                    <a:pt x="0" y="667"/>
                  </a:lnTo>
                  <a:lnTo>
                    <a:pt x="27" y="734"/>
                  </a:lnTo>
                  <a:lnTo>
                    <a:pt x="133" y="808"/>
                  </a:lnTo>
                  <a:lnTo>
                    <a:pt x="2431" y="817"/>
                  </a:lnTo>
                  <a:lnTo>
                    <a:pt x="2522" y="766"/>
                  </a:lnTo>
                  <a:lnTo>
                    <a:pt x="2522" y="650"/>
                  </a:lnTo>
                  <a:lnTo>
                    <a:pt x="2439" y="734"/>
                  </a:lnTo>
                  <a:lnTo>
                    <a:pt x="175" y="751"/>
                  </a:lnTo>
                  <a:lnTo>
                    <a:pt x="93" y="625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5" name=""/>
            <p:cNvSpPr/>
            <p:nvPr/>
          </p:nvSpPr>
          <p:spPr>
            <a:xfrm>
              <a:off x="514" y="3715"/>
              <a:ext cx="40" cy="84"/>
            </a:xfrm>
            <a:custGeom>
              <a:avLst/>
              <a:pathLst>
                <a:path w="241" h="468">
                  <a:moveTo>
                    <a:pt x="150" y="0"/>
                  </a:moveTo>
                  <a:lnTo>
                    <a:pt x="0" y="468"/>
                  </a:lnTo>
                  <a:lnTo>
                    <a:pt x="241" y="468"/>
                  </a:lnTo>
                  <a:lnTo>
                    <a:pt x="100" y="367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6" name=""/>
            <p:cNvSpPr/>
            <p:nvPr/>
          </p:nvSpPr>
          <p:spPr>
            <a:xfrm>
              <a:off x="586" y="3719"/>
              <a:ext cx="215" cy="81"/>
            </a:xfrm>
            <a:custGeom>
              <a:avLst/>
              <a:pathLst>
                <a:path w="1281" h="450">
                  <a:moveTo>
                    <a:pt x="0" y="433"/>
                  </a:moveTo>
                  <a:lnTo>
                    <a:pt x="1281" y="450"/>
                  </a:lnTo>
                  <a:lnTo>
                    <a:pt x="1057" y="0"/>
                  </a:lnTo>
                  <a:lnTo>
                    <a:pt x="1057" y="68"/>
                  </a:lnTo>
                  <a:lnTo>
                    <a:pt x="899" y="68"/>
                  </a:lnTo>
                  <a:lnTo>
                    <a:pt x="857" y="125"/>
                  </a:lnTo>
                  <a:lnTo>
                    <a:pt x="1049" y="125"/>
                  </a:lnTo>
                  <a:lnTo>
                    <a:pt x="1082" y="201"/>
                  </a:lnTo>
                  <a:lnTo>
                    <a:pt x="958" y="192"/>
                  </a:lnTo>
                  <a:lnTo>
                    <a:pt x="899" y="258"/>
                  </a:lnTo>
                  <a:lnTo>
                    <a:pt x="850" y="201"/>
                  </a:lnTo>
                  <a:lnTo>
                    <a:pt x="675" y="201"/>
                  </a:lnTo>
                  <a:lnTo>
                    <a:pt x="616" y="275"/>
                  </a:lnTo>
                  <a:lnTo>
                    <a:pt x="1066" y="309"/>
                  </a:lnTo>
                  <a:lnTo>
                    <a:pt x="998" y="367"/>
                  </a:lnTo>
                  <a:lnTo>
                    <a:pt x="882" y="334"/>
                  </a:lnTo>
                  <a:lnTo>
                    <a:pt x="741" y="351"/>
                  </a:lnTo>
                  <a:lnTo>
                    <a:pt x="650" y="384"/>
                  </a:lnTo>
                  <a:lnTo>
                    <a:pt x="591" y="334"/>
                  </a:lnTo>
                  <a:lnTo>
                    <a:pt x="342" y="351"/>
                  </a:lnTo>
                  <a:lnTo>
                    <a:pt x="276" y="401"/>
                  </a:lnTo>
                  <a:lnTo>
                    <a:pt x="217" y="342"/>
                  </a:lnTo>
                  <a:lnTo>
                    <a:pt x="76" y="359"/>
                  </a:lnTo>
                  <a:lnTo>
                    <a:pt x="0" y="433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7" name=""/>
            <p:cNvSpPr/>
            <p:nvPr/>
          </p:nvSpPr>
          <p:spPr>
            <a:xfrm>
              <a:off x="556" y="3749"/>
              <a:ext cx="110" cy="14"/>
            </a:xfrm>
            <a:custGeom>
              <a:avLst/>
              <a:pathLst>
                <a:path w="657" h="76">
                  <a:moveTo>
                    <a:pt x="0" y="76"/>
                  </a:moveTo>
                  <a:lnTo>
                    <a:pt x="657" y="76"/>
                  </a:lnTo>
                  <a:lnTo>
                    <a:pt x="557" y="9"/>
                  </a:lnTo>
                  <a:lnTo>
                    <a:pt x="349" y="0"/>
                  </a:lnTo>
                  <a:lnTo>
                    <a:pt x="273" y="49"/>
                  </a:lnTo>
                  <a:lnTo>
                    <a:pt x="216" y="0"/>
                  </a:lnTo>
                  <a:lnTo>
                    <a:pt x="66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8" name=""/>
            <p:cNvSpPr/>
            <p:nvPr/>
          </p:nvSpPr>
          <p:spPr>
            <a:xfrm>
              <a:off x="814" y="3721"/>
              <a:ext cx="71" cy="73"/>
            </a:xfrm>
            <a:custGeom>
              <a:avLst/>
              <a:pathLst>
                <a:path w="424" h="409">
                  <a:moveTo>
                    <a:pt x="166" y="0"/>
                  </a:moveTo>
                  <a:lnTo>
                    <a:pt x="424" y="409"/>
                  </a:lnTo>
                  <a:lnTo>
                    <a:pt x="33" y="399"/>
                  </a:lnTo>
                  <a:lnTo>
                    <a:pt x="74" y="308"/>
                  </a:lnTo>
                  <a:lnTo>
                    <a:pt x="242" y="342"/>
                  </a:lnTo>
                  <a:lnTo>
                    <a:pt x="274" y="242"/>
                  </a:lnTo>
                  <a:lnTo>
                    <a:pt x="17" y="242"/>
                  </a:lnTo>
                  <a:lnTo>
                    <a:pt x="57" y="183"/>
                  </a:lnTo>
                  <a:lnTo>
                    <a:pt x="200" y="175"/>
                  </a:lnTo>
                  <a:lnTo>
                    <a:pt x="158" y="91"/>
                  </a:lnTo>
                  <a:lnTo>
                    <a:pt x="0" y="91"/>
                  </a:lnTo>
                  <a:lnTo>
                    <a:pt x="42" y="17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9" name=""/>
            <p:cNvSpPr/>
            <p:nvPr/>
          </p:nvSpPr>
          <p:spPr>
            <a:xfrm>
              <a:off x="875" y="3577"/>
              <a:ext cx="96" cy="165"/>
            </a:xfrm>
            <a:custGeom>
              <a:avLst/>
              <a:pathLst>
                <a:path w="574" h="916">
                  <a:moveTo>
                    <a:pt x="0" y="0"/>
                  </a:moveTo>
                  <a:lnTo>
                    <a:pt x="325" y="142"/>
                  </a:lnTo>
                  <a:lnTo>
                    <a:pt x="401" y="276"/>
                  </a:lnTo>
                  <a:lnTo>
                    <a:pt x="133" y="433"/>
                  </a:lnTo>
                  <a:lnTo>
                    <a:pt x="109" y="534"/>
                  </a:lnTo>
                  <a:lnTo>
                    <a:pt x="574" y="817"/>
                  </a:lnTo>
                  <a:lnTo>
                    <a:pt x="508" y="916"/>
                  </a:lnTo>
                  <a:lnTo>
                    <a:pt x="458" y="832"/>
                  </a:lnTo>
                  <a:lnTo>
                    <a:pt x="27" y="525"/>
                  </a:lnTo>
                  <a:lnTo>
                    <a:pt x="34" y="399"/>
                  </a:lnTo>
                  <a:lnTo>
                    <a:pt x="325" y="258"/>
                  </a:lnTo>
                  <a:lnTo>
                    <a:pt x="251" y="1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0" name=""/>
            <p:cNvSpPr/>
            <p:nvPr/>
          </p:nvSpPr>
          <p:spPr>
            <a:xfrm>
              <a:off x="726" y="3615"/>
              <a:ext cx="103" cy="23"/>
            </a:xfrm>
            <a:custGeom>
              <a:avLst/>
              <a:pathLst>
                <a:path w="615" h="133">
                  <a:moveTo>
                    <a:pt x="0" y="133"/>
                  </a:moveTo>
                  <a:lnTo>
                    <a:pt x="49" y="0"/>
                  </a:lnTo>
                  <a:lnTo>
                    <a:pt x="615" y="8"/>
                  </a:lnTo>
                  <a:lnTo>
                    <a:pt x="541" y="133"/>
                  </a:lnTo>
                  <a:lnTo>
                    <a:pt x="515" y="67"/>
                  </a:lnTo>
                  <a:lnTo>
                    <a:pt x="175" y="49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1" name=""/>
            <p:cNvSpPr/>
            <p:nvPr/>
          </p:nvSpPr>
          <p:spPr>
            <a:xfrm>
              <a:off x="710" y="3649"/>
              <a:ext cx="99" cy="24"/>
            </a:xfrm>
            <a:custGeom>
              <a:avLst/>
              <a:pathLst>
                <a:path w="589" h="135">
                  <a:moveTo>
                    <a:pt x="57" y="59"/>
                  </a:moveTo>
                  <a:lnTo>
                    <a:pt x="232" y="51"/>
                  </a:lnTo>
                  <a:lnTo>
                    <a:pt x="273" y="0"/>
                  </a:lnTo>
                  <a:lnTo>
                    <a:pt x="456" y="0"/>
                  </a:lnTo>
                  <a:lnTo>
                    <a:pt x="498" y="51"/>
                  </a:lnTo>
                  <a:lnTo>
                    <a:pt x="589" y="51"/>
                  </a:lnTo>
                  <a:lnTo>
                    <a:pt x="547" y="93"/>
                  </a:lnTo>
                  <a:lnTo>
                    <a:pt x="490" y="101"/>
                  </a:lnTo>
                  <a:lnTo>
                    <a:pt x="382" y="135"/>
                  </a:lnTo>
                  <a:lnTo>
                    <a:pt x="249" y="135"/>
                  </a:lnTo>
                  <a:lnTo>
                    <a:pt x="207" y="93"/>
                  </a:lnTo>
                  <a:lnTo>
                    <a:pt x="0" y="101"/>
                  </a:lnTo>
                  <a:lnTo>
                    <a:pt x="57" y="59"/>
                  </a:lnTo>
                  <a:lnTo>
                    <a:pt x="57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2" name=""/>
            <p:cNvSpPr/>
            <p:nvPr/>
          </p:nvSpPr>
          <p:spPr>
            <a:xfrm>
              <a:off x="667" y="3598"/>
              <a:ext cx="53" cy="73"/>
            </a:xfrm>
            <a:custGeom>
              <a:avLst/>
              <a:pathLst>
                <a:path w="315" h="409">
                  <a:moveTo>
                    <a:pt x="0" y="0"/>
                  </a:moveTo>
                  <a:lnTo>
                    <a:pt x="315" y="34"/>
                  </a:lnTo>
                  <a:lnTo>
                    <a:pt x="207" y="409"/>
                  </a:lnTo>
                  <a:lnTo>
                    <a:pt x="175" y="7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3" name=""/>
            <p:cNvSpPr/>
            <p:nvPr/>
          </p:nvSpPr>
          <p:spPr>
            <a:xfrm>
              <a:off x="948" y="3748"/>
              <a:ext cx="115" cy="93"/>
            </a:xfrm>
            <a:custGeom>
              <a:avLst/>
              <a:pathLst>
                <a:path w="690" h="515">
                  <a:moveTo>
                    <a:pt x="7" y="84"/>
                  </a:moveTo>
                  <a:lnTo>
                    <a:pt x="0" y="225"/>
                  </a:lnTo>
                  <a:lnTo>
                    <a:pt x="157" y="483"/>
                  </a:lnTo>
                  <a:lnTo>
                    <a:pt x="458" y="515"/>
                  </a:lnTo>
                  <a:lnTo>
                    <a:pt x="665" y="392"/>
                  </a:lnTo>
                  <a:lnTo>
                    <a:pt x="690" y="225"/>
                  </a:lnTo>
                  <a:lnTo>
                    <a:pt x="408" y="0"/>
                  </a:lnTo>
                  <a:lnTo>
                    <a:pt x="140" y="74"/>
                  </a:lnTo>
                  <a:lnTo>
                    <a:pt x="423" y="74"/>
                  </a:lnTo>
                  <a:lnTo>
                    <a:pt x="615" y="249"/>
                  </a:lnTo>
                  <a:lnTo>
                    <a:pt x="490" y="367"/>
                  </a:lnTo>
                  <a:lnTo>
                    <a:pt x="249" y="375"/>
                  </a:lnTo>
                  <a:lnTo>
                    <a:pt x="7" y="84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4" name=""/>
            <p:cNvSpPr/>
            <p:nvPr/>
          </p:nvSpPr>
          <p:spPr>
            <a:xfrm>
              <a:off x="553" y="3725"/>
              <a:ext cx="145" cy="15"/>
            </a:xfrm>
            <a:custGeom>
              <a:avLst/>
              <a:pathLst>
                <a:path w="861" h="83">
                  <a:moveTo>
                    <a:pt x="35" y="17"/>
                  </a:moveTo>
                  <a:lnTo>
                    <a:pt x="0" y="83"/>
                  </a:lnTo>
                  <a:lnTo>
                    <a:pt x="861" y="80"/>
                  </a:lnTo>
                  <a:lnTo>
                    <a:pt x="820" y="34"/>
                  </a:lnTo>
                  <a:lnTo>
                    <a:pt x="658" y="25"/>
                  </a:lnTo>
                  <a:lnTo>
                    <a:pt x="612" y="59"/>
                  </a:lnTo>
                  <a:lnTo>
                    <a:pt x="538" y="13"/>
                  </a:lnTo>
                  <a:lnTo>
                    <a:pt x="399" y="13"/>
                  </a:lnTo>
                  <a:lnTo>
                    <a:pt x="367" y="45"/>
                  </a:lnTo>
                  <a:lnTo>
                    <a:pt x="333" y="13"/>
                  </a:lnTo>
                  <a:lnTo>
                    <a:pt x="200" y="7"/>
                  </a:lnTo>
                  <a:lnTo>
                    <a:pt x="171" y="49"/>
                  </a:lnTo>
                  <a:lnTo>
                    <a:pt x="139" y="0"/>
                  </a:lnTo>
                  <a:lnTo>
                    <a:pt x="35" y="17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</p:grpSp>
      <p:sp>
        <p:nvSpPr>
          <p:cNvPr id="35" name=""/>
          <p:cNvSpPr txBox="1"/>
          <p:nvPr/>
        </p:nvSpPr>
        <p:spPr>
          <a:xfrm>
            <a:off x="1066800" y="3733800"/>
            <a:ext cx="7543800" cy="1200329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/>
              <a:t>MD MAMUNUR RASID</a:t>
            </a:r>
          </a:p>
          <a:p>
            <a:pPr lvl="0"/>
            <a:r>
              <a:rPr/>
              <a:t>mdmamun480@gmail.com</a:t>
            </a:r>
          </a:p>
        </p:txBody>
      </p:sp>
    </p:spTree>
  </p:cSld>
  <p:transition spd="slow" advClick="1">
    <p:wedge/>
  </p:transition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30480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 b="1">
                <a:solidFill>
                  <a:srgbClr val="FFFF00"/>
                </a:solidFill>
              </a:rPr>
              <a:t>Additional Character Formatting Elements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solidFill>
            <a:schemeClr val="accent1"/>
          </a:solidFill>
        </p:spPr>
        <p:txBody>
          <a:bodyPr/>
          <a:lstStyle>
            <a:lvl1pPr lvl="0">
              <a:defRPr/>
            </a:lvl1pPr>
          </a:lstStyle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&lt;STRIKE&gt; </a:t>
            </a:r>
            <a:r>
              <a:rPr>
                <a:solidFill>
                  <a:schemeClr val="tx2"/>
                </a:solidFill>
              </a:rPr>
              <a:t>strike-through text</a:t>
            </a:r>
            <a:r>
              <a:rPr b="1">
                <a:solidFill>
                  <a:schemeClr val="tx2"/>
                </a:solidFill>
              </a:rPr>
              <a:t>&lt;/STRIKE&gt;</a:t>
            </a:r>
          </a:p>
          <a:p>
            <a:pPr lvl="0">
              <a:lnSpc>
                <a:spcPct val="90000"/>
              </a:lnSpc>
              <a:buNone/>
            </a:pPr>
            <a:r>
              <a:rPr b="1">
                <a:solidFill>
                  <a:schemeClr val="tx2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DEL</a:t>
            </a:r>
            <a:r>
              <a:rPr b="1">
                <a:solidFill>
                  <a:schemeClr val="tx2"/>
                </a:solidFill>
              </a:rPr>
              <a:t> is used for STRIKE at the latest browsers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&lt;BIG&gt; </a:t>
            </a:r>
            <a:r>
              <a:rPr>
                <a:solidFill>
                  <a:schemeClr val="tx2"/>
                </a:solidFill>
              </a:rPr>
              <a:t>places text in a big font</a:t>
            </a:r>
            <a:r>
              <a:rPr b="1">
                <a:solidFill>
                  <a:schemeClr val="tx2"/>
                </a:solidFill>
              </a:rPr>
              <a:t>&lt;/BIG&gt;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&lt;SMALL&gt; </a:t>
            </a:r>
            <a:r>
              <a:rPr>
                <a:solidFill>
                  <a:schemeClr val="tx2"/>
                </a:solidFill>
              </a:rPr>
              <a:t>places text in a small font</a:t>
            </a:r>
            <a:r>
              <a:rPr b="1">
                <a:solidFill>
                  <a:schemeClr val="tx2"/>
                </a:solidFill>
              </a:rPr>
              <a:t>&lt;/SMALL&gt;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sz="2800" b="1">
                <a:solidFill>
                  <a:schemeClr val="tx2"/>
                </a:solidFill>
              </a:rPr>
              <a:t>&lt;SUB&gt; </a:t>
            </a:r>
            <a:r>
              <a:rPr sz="2800">
                <a:solidFill>
                  <a:schemeClr val="tx2"/>
                </a:solidFill>
              </a:rPr>
              <a:t>places text in subscript position </a:t>
            </a:r>
            <a:r>
              <a:rPr sz="2800" b="1">
                <a:solidFill>
                  <a:schemeClr val="tx2"/>
                </a:solidFill>
              </a:rPr>
              <a:t>&lt;/SUB&gt;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&lt;SUP&gt; </a:t>
            </a:r>
            <a:r>
              <a:rPr>
                <a:solidFill>
                  <a:schemeClr val="tx2"/>
                </a:solidFill>
              </a:rPr>
              <a:t>places text in superscript style position </a:t>
            </a:r>
            <a:r>
              <a:rPr b="1">
                <a:solidFill>
                  <a:schemeClr val="tx2"/>
                </a:solidFill>
              </a:rPr>
              <a:t>&lt;/SUP&gt;</a:t>
            </a:r>
          </a:p>
        </p:txBody>
      </p:sp>
    </p:spTree>
  </p:cSld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81000" y="1676400"/>
            <a:ext cx="8229600" cy="4525963"/>
          </a:xfrm>
          <a:prstGeom prst="rect"/>
          <a:solidFill>
            <a:schemeClr val="accent1"/>
          </a:solidFill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2400"/>
              <a:t>&lt;P&gt;&lt;STRIKE&gt; strike-through text &lt;/STRIKE&gt;&lt;/BR&gt;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&lt;BIG&gt;places text in a big font &lt;/BIG&gt;&lt;BR&gt;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&lt;SMALL&gt; places text in a small font&lt;/SMALL&gt;&lt;BR&gt;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&lt;SUB&gt; places text in subscript position &lt;/SUB&gt;</a:t>
            </a:r>
          </a:p>
          <a:p>
            <a:pPr lvl="0">
              <a:buNone/>
            </a:pPr>
            <a:r>
              <a:rPr sz="2400"/>
              <a:t>Normal</a:t>
            </a:r>
          </a:p>
          <a:p>
            <a:pPr lvl="0">
              <a:buNone/>
            </a:pPr>
            <a:r>
              <a:rPr sz="2400"/>
              <a:t>&lt;SUP&gt; places text in superscript style position &lt;/SUP&gt;&lt;BR&gt;   &lt;/P&gt;</a:t>
            </a:r>
          </a:p>
          <a:p>
            <a:pPr lvl="0">
              <a:buNone/>
            </a:pPr>
          </a:p>
        </p:txBody>
      </p:sp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1"/>
          </a:solidFill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57200" y="1752600"/>
            <a:ext cx="8102490" cy="4558890"/>
          </a:xfrm>
          <a:prstGeom prst="rect"/>
          <a:noFill/>
          <a:ln>
            <a:noFill/>
          </a:ln>
        </p:spPr>
      </p:pic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1"/>
          </a:solidFill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09600" y="1600199"/>
            <a:ext cx="8001000" cy="5143501"/>
          </a:xfrm>
          <a:prstGeom prst="rect"/>
          <a:noFill/>
          <a:ln>
            <a:noFill/>
          </a:ln>
        </p:spPr>
      </p:pic>
    </p:spTree>
  </p:cSld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3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609600" y="1219200"/>
            <a:ext cx="8077200" cy="53340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&lt;</a:t>
            </a:r>
            <a:r>
              <a:rPr sz="3600" b="1">
                <a:solidFill>
                  <a:srgbClr val="006600"/>
                </a:solidFill>
              </a:rPr>
              <a:t>html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&lt;</a:t>
            </a:r>
            <a:r>
              <a:rPr sz="3600" b="1">
                <a:solidFill>
                  <a:srgbClr val="0000FF"/>
                </a:solidFill>
              </a:rPr>
              <a:t>head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	&lt;</a:t>
            </a:r>
            <a:r>
              <a:rPr sz="3600" b="1">
                <a:solidFill>
                  <a:srgbClr val="7030A0"/>
                </a:solidFill>
              </a:rPr>
              <a:t>title</a:t>
            </a:r>
            <a:r>
              <a:rPr sz="3600"/>
              <a:t>&gt;  NACTAR  &lt;</a:t>
            </a:r>
            <a:r>
              <a:rPr sz="3600" b="1">
                <a:solidFill>
                  <a:srgbClr val="7030A0"/>
                </a:solidFill>
              </a:rPr>
              <a:t>/title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&lt;</a:t>
            </a:r>
            <a:r>
              <a:rPr sz="3600" b="1">
                <a:solidFill>
                  <a:srgbClr val="0000CC"/>
                </a:solidFill>
              </a:rPr>
              <a:t>/head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 This is what is displayed.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rgbClr val="006600"/>
                </a:solidFill>
              </a:rPr>
              <a:t>/html</a:t>
            </a:r>
            <a:r>
              <a:rPr sz="36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6096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HTML Document Structure</a:t>
            </a:r>
          </a:p>
        </p:txBody>
      </p:sp>
    </p:spTree>
  </p:cSld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228600" y="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Tag, Element, Attribute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28600" y="990600"/>
            <a:ext cx="8153400" cy="5681401"/>
          </a:xfrm>
          <a:prstGeom prst="rect"/>
          <a:noFill/>
          <a:ln>
            <a:noFill/>
          </a:ln>
        </p:spPr>
      </p:pic>
    </p:spTree>
  </p:cSld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228600" y="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Tag, Element, Attribute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04800" y="990600"/>
            <a:ext cx="8001000" cy="5868092"/>
          </a:xfrm>
          <a:prstGeom prst="rect"/>
          <a:noFill/>
          <a:ln>
            <a:noFill/>
          </a:ln>
        </p:spPr>
      </p:pic>
    </p:spTree>
  </p:cSld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2133600"/>
            <a:ext cx="3962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</a:t>
            </a: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html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FF"/>
                </a:solidFill>
              </a:rPr>
              <a:t>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	&lt;</a:t>
            </a:r>
            <a:r>
              <a:rPr sz="2400" b="1">
                <a:solidFill>
                  <a:srgbClr val="7030A0"/>
                </a:solidFill>
              </a:rPr>
              <a:t>title</a:t>
            </a:r>
            <a:r>
              <a:rPr sz="2400"/>
              <a:t>&gt;  Text  &lt;</a:t>
            </a:r>
            <a:r>
              <a:rPr sz="2400" b="1">
                <a:solidFill>
                  <a:srgbClr val="7030A0"/>
                </a:solidFill>
              </a:rPr>
              <a:t>/title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CC"/>
                </a:solidFill>
              </a:rPr>
              <a:t>/head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&lt;p align =“center”&gt; World wide web&lt;/P&gt; &lt;p&gt; The world wide web is an Internet service, based on a common set of protocols.&lt;/P&gt;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/html</a:t>
            </a:r>
            <a:r>
              <a:rPr sz="24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6096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Creating Paragraph</a:t>
            </a:r>
          </a:p>
        </p:txBody>
      </p:sp>
      <p:sp>
        <p:nvSpPr>
          <p:cNvPr id="6" name=""/>
          <p:cNvSpPr txBox="1"/>
          <p:nvPr/>
        </p:nvSpPr>
        <p:spPr>
          <a:xfrm>
            <a:off x="4495800" y="2438400"/>
            <a:ext cx="4648200" cy="21336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algn="ctr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3600" b="0" i="0" u="none" strike="noStrike" baseline="0">
                <a:solidFill>
                  <a:schemeClr val="tx1"/>
                </a:solidFill>
                <a:latin typeface="Calibri"/>
              </a:rPr>
              <a:t> 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World wide web</a:t>
            </a:r>
          </a:p>
          <a:p>
            <a:pPr lvl="0" algn="l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	The world wide web is an Internet service, based on a common set of protocols.</a:t>
            </a:r>
          </a:p>
        </p:txBody>
      </p:sp>
      <p:sp>
        <p:nvSpPr>
          <p:cNvPr id="7" name=""/>
          <p:cNvSpPr txBox="1"/>
          <p:nvPr/>
        </p:nvSpPr>
        <p:spPr>
          <a:xfrm>
            <a:off x="304800" y="16002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Html  Page</a:t>
            </a:r>
          </a:p>
        </p:txBody>
      </p:sp>
      <p:sp>
        <p:nvSpPr>
          <p:cNvPr id="8" name=""/>
          <p:cNvSpPr txBox="1"/>
          <p:nvPr/>
        </p:nvSpPr>
        <p:spPr>
          <a:xfrm>
            <a:off x="4953000" y="17526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Output</a:t>
            </a:r>
            <a:r>
              <a:rPr/>
              <a:t> </a:t>
            </a:r>
          </a:p>
        </p:txBody>
      </p:sp>
    </p:spTree>
  </p:cSld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1828800"/>
            <a:ext cx="8915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70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2400"/>
              <a:t>		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3500"/>
              <a:t>&lt;b&gt; Text&lt;/b&gt; 		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বোল্ড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&lt;u&gt; Text&lt;/u&gt;</a:t>
            </a:r>
            <a:r>
              <a:rPr sz="3500" lang="bn-IN"/>
              <a:t>	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আন্ডারলাইন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</a:t>
            </a:r>
            <a:r>
              <a:rPr sz="3500"/>
              <a:t>i</a:t>
            </a:r>
            <a:r>
              <a:rPr sz="3500"/>
              <a:t>&gt; Text &lt;</a:t>
            </a:r>
            <a:r>
              <a:rPr sz="3500"/>
              <a:t>i</a:t>
            </a:r>
            <a:r>
              <a:rPr sz="3500"/>
              <a:t>&gt;</a:t>
            </a:r>
            <a:r>
              <a:rPr sz="3500" lang="bn-IN"/>
              <a:t>	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ইটালিক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&lt;strong&gt; Text  &lt;/strong&gt;</a:t>
            </a:r>
            <a:r>
              <a:rPr sz="3500" lang="bn-IN"/>
              <a:t> 	</a:t>
            </a:r>
            <a:r>
              <a:rPr sz="3500"/>
              <a:t>:</a:t>
            </a:r>
            <a:r>
              <a:rPr sz="3500" lang="bn-IN"/>
              <a:t>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গাঢ়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&lt;big&gt; Text &lt;/b&gt;</a:t>
            </a:r>
            <a:r>
              <a:rPr sz="3500" lang="bn-IN"/>
              <a:t>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বড়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&lt;small&gt; small&gt;</a:t>
            </a:r>
            <a:r>
              <a:rPr sz="3500" lang="bn-IN"/>
              <a:t>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ছোট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		</a:t>
            </a:r>
          </a:p>
          <a:p>
            <a:pPr lvl="0">
              <a:buNone/>
            </a:pPr>
            <a:r>
              <a:rPr sz="2400"/>
              <a:t>		</a:t>
            </a:r>
          </a:p>
        </p:txBody>
      </p:sp>
      <p:sp>
        <p:nvSpPr>
          <p:cNvPr id="5" name=""/>
          <p:cNvSpPr txBox="1"/>
          <p:nvPr/>
        </p:nvSpPr>
        <p:spPr>
          <a:xfrm>
            <a:off x="3810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Text Emphasis</a:t>
            </a:r>
          </a:p>
        </p:txBody>
      </p:sp>
    </p:spTree>
  </p:cSld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2133600"/>
            <a:ext cx="3962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</a:t>
            </a: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html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FF"/>
                </a:solidFill>
              </a:rPr>
              <a:t>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	&lt;</a:t>
            </a:r>
            <a:r>
              <a:rPr sz="2400" b="1">
                <a:solidFill>
                  <a:srgbClr val="7030A0"/>
                </a:solidFill>
              </a:rPr>
              <a:t>title</a:t>
            </a:r>
            <a:r>
              <a:rPr sz="2400"/>
              <a:t>&gt;  Text  &lt;</a:t>
            </a:r>
            <a:r>
              <a:rPr sz="2400" b="1">
                <a:solidFill>
                  <a:srgbClr val="7030A0"/>
                </a:solidFill>
              </a:rPr>
              <a:t>/title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CC"/>
                </a:solidFill>
              </a:rPr>
              <a:t>/head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&lt;p align =“left”&gt;Date : 25 June 2014&lt;/P&gt; &lt;p&gt; The world wide web is an &lt;b&gt;Internet service&lt;/b&gt;, based on a common &lt;u&gt;set of protocols.&lt;/u&gt;&lt;/P&gt;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/html</a:t>
            </a:r>
            <a:r>
              <a:rPr sz="24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3810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Text Emphasis</a:t>
            </a:r>
          </a:p>
        </p:txBody>
      </p:sp>
      <p:sp>
        <p:nvSpPr>
          <p:cNvPr id="6" name=""/>
          <p:cNvSpPr txBox="1"/>
          <p:nvPr/>
        </p:nvSpPr>
        <p:spPr>
          <a:xfrm>
            <a:off x="4495800" y="2438400"/>
            <a:ext cx="4648200" cy="21336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algn="r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3600" b="0" i="0" u="none" strike="noStrike" baseline="0">
                <a:solidFill>
                  <a:schemeClr val="tx1"/>
                </a:solidFill>
                <a:latin typeface="Calibri"/>
              </a:rPr>
              <a:t> 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Date :25 June 2014</a:t>
            </a:r>
          </a:p>
          <a:p>
            <a:pPr lvl="0" algn="l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	The world wide web is an </a:t>
            </a:r>
            <a:r>
              <a:rPr sz="2400" b="1" i="0" u="none" strike="noStrike" baseline="0">
                <a:solidFill>
                  <a:schemeClr val="tx1"/>
                </a:solidFill>
                <a:latin typeface="Calibri"/>
              </a:rPr>
              <a:t>Internet service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, based on a common </a:t>
            </a:r>
            <a:r>
              <a:rPr sz="2400" b="0" i="0" u="sng" strike="noStrike" baseline="0">
                <a:solidFill>
                  <a:schemeClr val="tx1"/>
                </a:solidFill>
                <a:latin typeface="Calibri"/>
              </a:rPr>
              <a:t>set of protocols.</a:t>
            </a:r>
          </a:p>
        </p:txBody>
      </p:sp>
      <p:sp>
        <p:nvSpPr>
          <p:cNvPr id="7" name=""/>
          <p:cNvSpPr txBox="1"/>
          <p:nvPr/>
        </p:nvSpPr>
        <p:spPr>
          <a:xfrm>
            <a:off x="304800" y="16002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Html  Page</a:t>
            </a:r>
          </a:p>
        </p:txBody>
      </p:sp>
      <p:sp>
        <p:nvSpPr>
          <p:cNvPr id="8" name=""/>
          <p:cNvSpPr txBox="1"/>
          <p:nvPr/>
        </p:nvSpPr>
        <p:spPr>
          <a:xfrm>
            <a:off x="4953000" y="17526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Output</a:t>
            </a:r>
            <a:r>
              <a:rPr/>
              <a:t> 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