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8" r:id="rId2"/>
    <p:sldId id="273" r:id="rId3"/>
    <p:sldId id="274" r:id="rId4"/>
    <p:sldId id="278" r:id="rId5"/>
    <p:sldId id="276" r:id="rId6"/>
    <p:sldId id="277" r:id="rId7"/>
    <p:sldId id="295" r:id="rId8"/>
    <p:sldId id="296" r:id="rId9"/>
    <p:sldId id="297" r:id="rId10"/>
    <p:sldId id="279" r:id="rId11"/>
    <p:sldId id="294" r:id="rId12"/>
    <p:sldId id="289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4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5B14C-64C5-4830-8C34-D7F0EFEAC836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91972-14E8-4DCF-B376-FCD919B5E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91972-14E8-4DCF-B376-FCD919B5E6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4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8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8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EF3-51BC-4A33-A084-CA87C55840E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4.jpg"/><Relationship Id="rId7" Type="http://schemas.openxmlformats.org/officeDocument/2006/relationships/image" Target="../media/image1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29.jpg"/><Relationship Id="rId10" Type="http://schemas.openxmlformats.org/officeDocument/2006/relationships/image" Target="../media/image17.jpg"/><Relationship Id="rId4" Type="http://schemas.openxmlformats.org/officeDocument/2006/relationships/image" Target="../media/image21.jpg"/><Relationship Id="rId9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মাল্টিমিডিয়া ক্লাশে সবাইকে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692771"/>
            <a:ext cx="1466850" cy="1460331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5400675"/>
            <a:ext cx="162877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4" y="1692771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4" y="5400675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8777" y="5695771"/>
            <a:ext cx="599439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 কেমন আছো? 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7" y="1701397"/>
            <a:ext cx="5994396" cy="39943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 তা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আলোচনা করা হলো ।  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28" y="610271"/>
            <a:ext cx="1828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জমি নির্বাচন -    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149306"/>
            <a:ext cx="9144000" cy="32085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 দানাজাতীয় ফসলের মধ্যে ধানের চাষ ও উৎপাদন  সবচেয়ে বেশী ।কারণ মানুষের প্রধান খাদ্যশস্য হলো ভাত। ধানের ফলন সব জমিতে ভালো হয় না ।মাঝারী নিচু ও নিচু  জমিতে ধানের ফলন বেশী ভালো হয়। মাঝারি উঁচু জমিতেও ধান চাষ করা হয়।কিন্তু সেক্ষেত্রে  পানির সেচের ব্যবস্থা নিশ্চিত করতে হয়। এঁটেল ও দোআঁশ মাটি ধান চাষের জন্য উপযোগী।  </a:t>
            </a:r>
          </a:p>
          <a:p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0" y="4724400"/>
            <a:ext cx="2762250" cy="1939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1" y="4724400"/>
            <a:ext cx="2619375" cy="1939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05" y="4724401"/>
            <a:ext cx="2828925" cy="193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উচ্চফলনশীল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উফশী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আলোচনা করা হলো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05" y="584775"/>
            <a:ext cx="415649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উচ্চফলনশীল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উফশী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05" y="1259457"/>
            <a:ext cx="9109495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 অনেক জমিতে উফশী (উচ্চ ফলনশীল )ধানের চাষ করা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হয়ে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থাকে। উফশী ধানের জাতগুলোর সাধারনত কতগুলো বৈশিষ্ঠ্য থাকে-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04" y="2336675"/>
            <a:ext cx="9109495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গাছ মজবুত এবং পাতা খাড়া।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bn-BD" sz="100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শীষের ধান পেকে গেলেও গাছ সবুজ থাকে।</a:t>
            </a:r>
            <a:endParaRPr lang="bn-BD" sz="105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endParaRPr lang="bn-BD" sz="90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গাছ খাটো ও হেলে পড়ে না।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bn-BD" sz="105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খড়ের চেয়ে ধানের উৎপান বেশী।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bn-BD" sz="105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অধিক কুশি গজায়। 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bn-BD" sz="105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সার গ্রহণ ক্ষমতা অধিক এবং ফলন বেশী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bn-BD" sz="320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endParaRPr lang="bn-BD" sz="900" dirty="0">
              <a:solidFill>
                <a:prstClr val="black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99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7317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মৌসুম কয়টি এবং কি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তা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আলোচনা করা হলো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4764" y="815606"/>
            <a:ext cx="2971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মৌসুম তিনটি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u="sng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3558" y="2895599"/>
            <a:ext cx="2627642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ধানের জাত ২৭ টি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360" y="2895600"/>
            <a:ext cx="2714266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আউশ ধানের জাত-        ৮টি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310887" y="1676400"/>
            <a:ext cx="766493" cy="622130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799" y="1662537"/>
            <a:ext cx="748521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65" y="1676400"/>
            <a:ext cx="822325" cy="639762"/>
          </a:xfrm>
          <a:prstGeom prst="rect">
            <a:avLst/>
          </a:prstGeom>
          <a:solidFill>
            <a:srgbClr val="002060"/>
          </a:solidFill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6016564" y="2895599"/>
            <a:ext cx="274643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বোর ধানের জাত-১৬টি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58" y="4257675"/>
            <a:ext cx="2762250" cy="2219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67" y="4243387"/>
            <a:ext cx="2619375" cy="2233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0" y="4243386"/>
            <a:ext cx="2847975" cy="223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527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11" grpId="0" animBg="1"/>
      <p:bldP spid="12" grpId="0" animBg="1"/>
      <p:bldP spid="21" grpId="0" animBg="1"/>
      <p:bldP spid="2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2962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শিক্ষার্থীদের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দলগত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9" y="5744556"/>
            <a:ext cx="9154618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শিক্ষার্থীদের দলীয়ভাবে ধান ফসলের বিভিন্ন উপকারী ও অপকারী কীটপতঙ্গ সংগ্রহ করে অ্যালবাম তৈরী করতে বলবেন।শিক্ষক নিয়ম বলবে।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" y="838200"/>
            <a:ext cx="8923861" cy="48301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004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" y="5961"/>
            <a:ext cx="912026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জ্ঞানমূলক প্রশ্ন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906" y="850612"/>
            <a:ext cx="8915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বাংলাদেশে ধানের জাত কয়টি? ?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259" y="1433931"/>
            <a:ext cx="891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টি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৩ টি       গ  ৪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টি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৫টি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06" y="2057400"/>
            <a:ext cx="888104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স্থানীয় জাত কোনটি ?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259" y="2743200"/>
            <a:ext cx="884669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কালজিরা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গিরবি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গ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শাইল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লতিশাইল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58" y="3377625"/>
            <a:ext cx="888104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ধানের মৌসুম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905" y="4038600"/>
            <a:ext cx="888104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৩টি      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টি 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৫ টি   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৬ টি 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228600" y="4117032"/>
            <a:ext cx="533400" cy="304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914" y="2768512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14" y="1484582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6278" y="4648200"/>
            <a:ext cx="88896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আউশ মৌসুমের জাত কয়টি 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278" y="5334000"/>
            <a:ext cx="88896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ক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৫টি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৬টি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৮টি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৯টি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19400" y="5374198"/>
            <a:ext cx="533400" cy="392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8" y="6019800"/>
            <a:ext cx="9120266" cy="1231106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1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উত্তরপত্র মিলিয়ে দেখি।</a:t>
            </a:r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233638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8" grpId="0" animBg="1"/>
      <p:bldP spid="12" grpId="0" animBg="1"/>
      <p:bldP spid="1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48" y="7495"/>
            <a:ext cx="9223948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rgbClr val="DA1F28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0"/>
          <a:stretch/>
        </p:blipFill>
        <p:spPr>
          <a:xfrm>
            <a:off x="-3748" y="653825"/>
            <a:ext cx="4648200" cy="490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62" y="768480"/>
            <a:ext cx="4495800" cy="46417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9345" y="5737997"/>
            <a:ext cx="91059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দের প্রত্যেককে অর্থনেতিক উন্নয়নে ধান ফসলের চাষের গুরুত্ব বিষয়ে প্রতিবেদন তেরী করে জমা দিবে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38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45143"/>
            <a:ext cx="92507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সমাপ্ত বা আল্লাহ হাফেজ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2762250" cy="190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410" y="381000"/>
            <a:ext cx="2847975" cy="1902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1000"/>
            <a:ext cx="2619375" cy="1902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0" y="2652711"/>
            <a:ext cx="2723140" cy="1552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652711"/>
            <a:ext cx="2787073" cy="15525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652711"/>
            <a:ext cx="2619376" cy="15525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0" y="4363969"/>
            <a:ext cx="2723140" cy="16558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410076"/>
            <a:ext cx="2619376" cy="1600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60" y="4382260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7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3124200" cy="4648200"/>
          </a:xfrm>
        </p:spPr>
        <p:txBody>
          <a:bodyPr>
            <a:normAutofit/>
          </a:bodyPr>
          <a:lstStyle/>
          <a:p>
            <a:pPr lvl="0"/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শাহরিয়ার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শিপন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সহকারী-শিক্ষক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Content Placeholder 14" descr="20170128_143338-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84525" y="1219200"/>
            <a:ext cx="5959475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0" y="5867400"/>
            <a:ext cx="9144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 ওয়াসেকপুর মোহাম্মদীয়া বালিকা দাখিল মাদ্রাসা,সোনাইমুড়ী,নোয়াখালী 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মোবাইল-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১৮১৬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১৭৩৩০৭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8500" dirty="0" smtClean="0">
                <a:latin typeface="NikoshBAN" pitchFamily="2" charset="0"/>
                <a:cs typeface="NikoshBAN" pitchFamily="2" charset="0"/>
              </a:rPr>
              <a:t>শিক্ষক – পরিচিতি </a:t>
            </a:r>
            <a:endParaRPr kumimoji="0" lang="en-US" sz="85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689" y="4997"/>
            <a:ext cx="9127761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বিষয়-কৃষি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07368"/>
            <a:ext cx="5791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ধান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2088" y="1017206"/>
            <a:ext cx="4267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447020" y="3717188"/>
            <a:ext cx="1676400" cy="99060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60688" y="2215673"/>
            <a:ext cx="1905000" cy="1091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438400"/>
            <a:ext cx="2895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390900" y="4832100"/>
            <a:ext cx="1506512" cy="739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2528" y="5072717"/>
            <a:ext cx="30180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পৃষ্ঠা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৯৫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35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82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 নাম ও ছবি  বা চিত্র-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044625"/>
            <a:ext cx="34039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গিরবি ধান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1" y="6044625"/>
            <a:ext cx="34290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কালোজিরা ধান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121756"/>
            <a:ext cx="34039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দুধসর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ধান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3149025"/>
            <a:ext cx="3429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আমন ধান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71550"/>
            <a:ext cx="3403996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14400"/>
            <a:ext cx="3429000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3403996" cy="1657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48125"/>
            <a:ext cx="34290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084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7415"/>
            <a:ext cx="914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যা শিখবে?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3" y="1412746"/>
            <a:ext cx="9144000" cy="55399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সমূহ কি কি তা বলতে পারবে? 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 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পারবে?</a:t>
            </a:r>
            <a:endParaRPr lang="bn-BD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উচ্চফলনশীল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উফশী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 তা বলতে পারবে?  </a:t>
            </a:r>
          </a:p>
          <a:p>
            <a:pPr lvl="0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মৌসুম কয়টি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এবং কি কি তা বলতে পারবে?</a:t>
            </a: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সমূহ কি কি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4934309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ধান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688" y="3991654"/>
            <a:ext cx="207609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3657600"/>
            <a:ext cx="240533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স্থানীয় উন্নত 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0902" y="5977195"/>
            <a:ext cx="3581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উচ্চফলনশীল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উফশী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1" name="Down Arrow 10"/>
          <p:cNvSpPr/>
          <p:nvPr/>
        </p:nvSpPr>
        <p:spPr>
          <a:xfrm>
            <a:off x="805133" y="978772"/>
            <a:ext cx="609600" cy="584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810000" y="2209800"/>
            <a:ext cx="1219200" cy="88413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391400" y="1068372"/>
            <a:ext cx="866954" cy="46249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88" y="2038350"/>
            <a:ext cx="2076090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328" y="1838966"/>
            <a:ext cx="2302804" cy="1672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02" y="4205287"/>
            <a:ext cx="3569898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সমূহ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নিয়ে আলোচনা করা হল 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493430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ধান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5777" y="2646199"/>
            <a:ext cx="189062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স্থানীয়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516" y="3802239"/>
            <a:ext cx="248728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টেপি ধান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3957" y="6120825"/>
            <a:ext cx="261283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গিরবি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1" y="3509852"/>
            <a:ext cx="266459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দুধসর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516" y="6120825"/>
            <a:ext cx="248728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লতিশাইল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16" y="2008762"/>
            <a:ext cx="2487283" cy="15716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23429"/>
            <a:ext cx="2664595" cy="130754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16" y="4605981"/>
            <a:ext cx="2487283" cy="12614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4471175"/>
            <a:ext cx="2664594" cy="14724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114800" y="1752600"/>
            <a:ext cx="685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9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3" grpId="0" animBg="1"/>
      <p:bldP spid="14" grpId="0" animBg="1"/>
      <p:bldP spid="15" grpId="0" animBg="1"/>
      <p:bldP spid="1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সমূহ কি কি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493430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ধান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6254" y="2617351"/>
            <a:ext cx="240533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স্থানীয় উন্নত 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5912881"/>
            <a:ext cx="23949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কতকতারা ধান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91299" y="3362980"/>
            <a:ext cx="228069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কালিজিরা ধান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340" y="3301425"/>
            <a:ext cx="209693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হাসিকলমি ধান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527" y="5912880"/>
            <a:ext cx="249267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নাইজার ধান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1" y="5926205"/>
            <a:ext cx="235878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শাইল ধান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27" y="1754546"/>
            <a:ext cx="2011751" cy="136965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299" y="1754547"/>
            <a:ext cx="2280697" cy="14929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254" y="4065089"/>
            <a:ext cx="2466975" cy="15863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065090"/>
            <a:ext cx="2394997" cy="161925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27" y="4065089"/>
            <a:ext cx="2492673" cy="163601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114800" y="1754547"/>
            <a:ext cx="685800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সমূহ কি কি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4934309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ধান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1299" y="2664506"/>
            <a:ext cx="3581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উচ্চফলনশীল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উফশী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427" y="3810332"/>
            <a:ext cx="350537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চান্দিনা ধান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1" y="3759845"/>
            <a:ext cx="375761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ময়না ধান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098102" y="2688418"/>
            <a:ext cx="979098" cy="58477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295400" y="2664507"/>
            <a:ext cx="927340" cy="71484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6" y="4572000"/>
            <a:ext cx="3505373" cy="17526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4648200"/>
            <a:ext cx="3757612" cy="17526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076700" y="1794301"/>
            <a:ext cx="685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৩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3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7" grpId="0" animBg="1"/>
      <p:bldP spid="21" grpId="0" animBg="1"/>
      <p:bldP spid="22" grpId="0" animBg="1"/>
      <p:bldP spid="6" grpId="0" animBg="1"/>
      <p:bldP spid="23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533</Words>
  <Application>Microsoft Office PowerPoint</Application>
  <PresentationFormat>On-screen Show (4:3)</PresentationFormat>
  <Paragraphs>104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287</cp:revision>
  <dcterms:created xsi:type="dcterms:W3CDTF">2018-09-06T05:39:21Z</dcterms:created>
  <dcterms:modified xsi:type="dcterms:W3CDTF">2020-10-31T19:22:00Z</dcterms:modified>
</cp:coreProperties>
</file>